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84"/>
  </p:notesMasterIdLst>
  <p:handoutMasterIdLst>
    <p:handoutMasterId r:id="rId85"/>
  </p:handoutMasterIdLst>
  <p:sldIdLst>
    <p:sldId id="875" r:id="rId2"/>
    <p:sldId id="931" r:id="rId3"/>
    <p:sldId id="897" r:id="rId4"/>
    <p:sldId id="911" r:id="rId5"/>
    <p:sldId id="876" r:id="rId6"/>
    <p:sldId id="898" r:id="rId7"/>
    <p:sldId id="799" r:id="rId8"/>
    <p:sldId id="899" r:id="rId9"/>
    <p:sldId id="800" r:id="rId10"/>
    <p:sldId id="912" r:id="rId11"/>
    <p:sldId id="801" r:id="rId12"/>
    <p:sldId id="932" r:id="rId13"/>
    <p:sldId id="913" r:id="rId14"/>
    <p:sldId id="929" r:id="rId15"/>
    <p:sldId id="930" r:id="rId16"/>
    <p:sldId id="934" r:id="rId17"/>
    <p:sldId id="935" r:id="rId18"/>
    <p:sldId id="883" r:id="rId19"/>
    <p:sldId id="884" r:id="rId20"/>
    <p:sldId id="885" r:id="rId21"/>
    <p:sldId id="886" r:id="rId22"/>
    <p:sldId id="887" r:id="rId23"/>
    <p:sldId id="888" r:id="rId24"/>
    <p:sldId id="803" r:id="rId25"/>
    <p:sldId id="804" r:id="rId26"/>
    <p:sldId id="808" r:id="rId27"/>
    <p:sldId id="923" r:id="rId28"/>
    <p:sldId id="928" r:id="rId29"/>
    <p:sldId id="936" r:id="rId30"/>
    <p:sldId id="937" r:id="rId31"/>
    <p:sldId id="809" r:id="rId32"/>
    <p:sldId id="810" r:id="rId33"/>
    <p:sldId id="811" r:id="rId34"/>
    <p:sldId id="812" r:id="rId35"/>
    <p:sldId id="813" r:id="rId36"/>
    <p:sldId id="814" r:id="rId37"/>
    <p:sldId id="817" r:id="rId38"/>
    <p:sldId id="818" r:id="rId39"/>
    <p:sldId id="819" r:id="rId40"/>
    <p:sldId id="820" r:id="rId41"/>
    <p:sldId id="821" r:id="rId42"/>
    <p:sldId id="822" r:id="rId43"/>
    <p:sldId id="927" r:id="rId44"/>
    <p:sldId id="924" r:id="rId45"/>
    <p:sldId id="938" r:id="rId46"/>
    <p:sldId id="939" r:id="rId47"/>
    <p:sldId id="926" r:id="rId48"/>
    <p:sldId id="828" r:id="rId49"/>
    <p:sldId id="829" r:id="rId50"/>
    <p:sldId id="830" r:id="rId51"/>
    <p:sldId id="831" r:id="rId52"/>
    <p:sldId id="832" r:id="rId53"/>
    <p:sldId id="833" r:id="rId54"/>
    <p:sldId id="834" r:id="rId55"/>
    <p:sldId id="835" r:id="rId56"/>
    <p:sldId id="908" r:id="rId57"/>
    <p:sldId id="837" r:id="rId58"/>
    <p:sldId id="838" r:id="rId59"/>
    <p:sldId id="839" r:id="rId60"/>
    <p:sldId id="840" r:id="rId61"/>
    <p:sldId id="841" r:id="rId62"/>
    <p:sldId id="842" r:id="rId63"/>
    <p:sldId id="843" r:id="rId64"/>
    <p:sldId id="844" r:id="rId65"/>
    <p:sldId id="845" r:id="rId66"/>
    <p:sldId id="846" r:id="rId67"/>
    <p:sldId id="847" r:id="rId68"/>
    <p:sldId id="848" r:id="rId69"/>
    <p:sldId id="849" r:id="rId70"/>
    <p:sldId id="850" r:id="rId71"/>
    <p:sldId id="851" r:id="rId72"/>
    <p:sldId id="852" r:id="rId73"/>
    <p:sldId id="853" r:id="rId74"/>
    <p:sldId id="854" r:id="rId75"/>
    <p:sldId id="855" r:id="rId76"/>
    <p:sldId id="856" r:id="rId77"/>
    <p:sldId id="857" r:id="rId78"/>
    <p:sldId id="858" r:id="rId79"/>
    <p:sldId id="859" r:id="rId80"/>
    <p:sldId id="860" r:id="rId81"/>
    <p:sldId id="861" r:id="rId82"/>
    <p:sldId id="941" r:id="rId83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40" autoAdjust="0"/>
    <p:restoredTop sz="96327" autoAdjust="0"/>
  </p:normalViewPr>
  <p:slideViewPr>
    <p:cSldViewPr snapToObjects="1">
      <p:cViewPr varScale="1">
        <p:scale>
          <a:sx n="91" d="100"/>
          <a:sy n="91" d="100"/>
        </p:scale>
        <p:origin x="96" y="16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19:56:01.5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26884 3324 713 0,'-19'-21'-84'0,"2"0"160"16,-1 5-60-1,3 2 5-15,0 1-10 0,-2 2-6 16,-3 2-3-16,-3-2-2 16,-2 2 1-16,-5 1-1 0,-4 2-1 0,-6 2 0 15,-4 3 1-15,-8 1-3 16,-4 1-5-16,-7 5-7 16,-2 2-2-16,-2 2-1 15,-3 3 4-15,-3 0 11 0,-2 1 0 16,-4 0 2-16,-4 0 1 15,-3 1 0-15,-3-3 1 16,-4 2-1-16,-3-2 3 31,2-4-1-31,1 1 2 16,0-1 8-16,0 1 0 0,-2-2 1 16,2 0-9-16,-3-1 2 15,2-1-5-15,0 1 5 16,2-3-1-16,-2-3 7 15,1 0 7-15,1 0-5 16,-2 0-1-16,-2 0-8 0,-2 0 3 16,2 0 5-16,-1 0 0 0,1 0-8 15,1 0 9-15,2 0-1 16,1 0-3-16,-1 0-4 0,2 0-2 16,1 0-1-16,2 0 3 15,-2 1 0 1,0 0 2-16,-1 3-1 0,3-3-1 15,-2 3-1-15,0-1 3 0,2 2-5 32,2-1 1-32,0 3-1 15,-1 1 1-15,0 2 4 0,1 3-2 16,-1 0-4-16,-2 4-3 16,3-1 5-16,2 2-4 0,2 2 4 15,2 0-2-15,0 2-2 16,4 2 1-16,2 1 0 0,3 0 0 15,1 2 0-15,6 3-1 16,4-1-1-16,6-1 1 16,5 2 2-1,5 1-2-15,3-1 0 16,3 0 1-16,3 1-1 16,4 1 1-16,2 4-2 0,1 0 2 15,6 2 0-15,3 1-2 16,6 0 1-16,2 2 1 15,7-1-1-15,4-2-1 0,4-2 1 16,8 2-2 0,1-2 1-16,6-1-1 0,1-1 1 15,4 2 1-15,5-1-1 16,2-2 0-16,6 1 1 16,4-1 0-16,4-4 1 15,5 0-1-15,4-2 0 0,5-1 1 16,3-2-1-16,8 1 0 15,0-5 0-15,5 1 0 16,4-2 0-16,4-1 2 16,2-2-3-16,3 2 1 15,4-2-1-15,2 0 2 0,2-2 0 16,0 0 0-16,3-1-2 16,1 0 2-16,2-1-1 15,2 0 0-15,1-1 0 16,7-1-1-16,-1-1 1 0,4-2 2 0,3 0-2 31,0 0 0-31,-2-1 1 16,3-1-2-16,-1 1 3 0,1 1-2 15,0-1 1-15,3 1-1 0,3-3 0 16,0 2 0-16,3-2-1 16,2 0 1-16,3 0 2 15,0-2-4-15,1-1 2 16,0-1 0-16,-1 0 1 15,-1 0-2-15,-2-3 3 0,-2-1-3 16,-4 0 1 0,-2 0-1-16,-4-1 2 15,-2 1 0-15,-2 2 1 0,-4 0-4 16,1-1 7 0,0 2-5-16,0-2 1 0,5 3 2 15,-2-3-3-15,3-1 1 16,0-2 0-16,1-1-2 15,-1-2 0-15,-2-2 2 16,-1-2 2-16,-2 1-3 0,-3-1 4 16,-1 0 2-16,-4-2 1 15,1 3-4-15,-6-2-3 16,-1-1 2-16,0-1 0 16,1 0-3-16,3-4 1 0,-1 1 0 15,5-3 2-15,-4-2-1 16,2 0 1-16,-4 2-1 0,-4-2 1 15,-3 1-3-15,-7-1 3 16,-2-1-2-16,-3-2 0 16,-3 0 2-16,-4-3-2 0,1-3 4 15,-2-1 3 1,-4 0-3-16,-1-1-1 16,-3 1-3-16,-4-2 2 0,-3-1 0 0,-4 3-3 15,-4-3 2-15,-2 0-2 16,-6-1 0-16,-3-1 1 31,-5 1-1-31,-6 1 3 0,-8-1 11 16,-4 1 2-16,-7-1 7 15,-7 2-16-15,0-1 2 0,-6 0-2 0,-9 2-3 32,-4 1-3-32,-7 1-2 15,-5 2 0-15,-7-1-1 0,-2 4 0 16,-8-2 2-16,-8 2-2 15,-6 1 1-15,-5 0 0 16,-5 3 0-16,-4-1 0 16,-8 1 2-16,-3 5-1 0,-4 0 2 0,-3 1-1 15,-4 1-3 1,-5 2 3-16,1 1 1 16,-5 1 0-16,-3 2-2 15,-3 2 0-15,-4 2 2 16,-3 3 0-16,-5 1-3 0,2 3 3 15,-2 0-1-15,0 0-2 16,-2 0 6-16,-2 3-7 16,-2 1 4-16,1 2-3 15,-4-2 1-15,3 1-1 0,-3-1-5 0,4 2 1 32,-4-2 2-32,0 3-19 0,-6 7-5 15,-12 2-7-15,-8 12-23 16,-11 10-52-16,-18 5-4 15,-11 0-151-15</inkml:trace>
  <inkml:trace contextRef="#ctx0" brushRef="#br0" timeOffset="5560.13">20120 6578 838 0,'1'-7'19'16,"1"-3"-15"-16,6 3 17 0,2 3 12 0,5-5-31 31,5 3 0-31,6-2-2 16,2 1 0-16,3-2 0 0,4 1-2 15,0 1 1-15,0 0 1 16,-2 1 0-16,1 2-1 0,2 0 0 16,0 1 2-1,1-1-2-15,0 3 1 16,2 0 1-16,2-2 0 0,1 2 0 16,2-1 0-16,4 1-2 0,2 1 1 15,4-2 1 1,1 1 0-16,4-2-1 15,2 2 0-15,1-2 0 0,1 2 1 16,0-1-1 0,1 1 0-16,0-2 0 0,2 2 1 15,-1-1 0-15,0-1 0 16,2 2-2-16,-2-3 2 16,0 0-1-16,-3-1 0 15,-2 1 0-15,-8 1 1 0,-1-1 0 16,-8 2 0-16,-5 1-2 15,-5-1 1-15,-6 2 1 16,-5 0 0-16,-6 0-1 16,-4 0-2-16,-4 0 4 0,-3 0-3 15,-1 0 2-15,-4 0 1 16,2 0-2 0,-2 0 3-16,-6 0 2 0,-3-3-4 15,-9 0-4-15,-7 2-28 16,-9 0 9-16,-8 1 13 15,-8 0 6-15,-4 0 3 0,-6 2 2 0,-5 4 0 16,-3-3 2-16,-1 3-1 16,-2-3 1-16,-2 1-3 0,-3-1 0 31,-2 1-1-31,-1 0 3 16,-2-2-2-16,0 2-1 15,-6-2 1-15,0 2 0 16,2 0-2-16,-1 3 1 0,2-4 2 15,-1 1-1-15,3 0 6 16,3 1 3-16,3-4-4 16,5 3-2-16,4-1 4 15,6 0-1-15,5-1-5 16,7-1-1-16,5 1-1 0,6-1 1 16,7-1 5-16,5 0 0 0,6 0 4 15,7 0-2-15,5 1-4 16,2-1-4-16,4 2-2 0,2-1-3 15,1 3-10-15,8 2 7 16,2 0 8 0,7 1 2-16,6 0 3 15,10-1 1-15,7-1 1 16,8-1 1-16,6-2-2 16,6-1 5-16,6 1 6 15,6-2-12-15,3 0-2 0,0 0 0 16,2 0-2-16,3 0 0 15,0 0-1-15,0-3-1 0,-2-1 2 16,0 1-1-16,-1-1 1 16,-3 1-1-16,-3 0 1 15,-3 3-1-15,-6 0 0 16,-3 0 1-16,-6 0 0 0,-5 0-2 16,-6 1 1-1,-5 2 0-15,-5-1 2 0,-8 2-2 16,-6-3 0-1,-3 3 1-15,-5-2-1 0,-3-1 1 0,-3 2-1 16,2-1-1-16,-3 2 1 16,-1-1-4-16,0 0-1 0,-1-1-25 31,0 1-25-31,-1 3-27 16,0-2-6-16,-4 2-50 15,-5-5-90-15,-4-1-134 0</inkml:trace>
  <inkml:trace contextRef="#ctx0" brushRef="#br0" timeOffset="11155.26">26081 9493 704 0,'16'0'1'15,"0"-3"-2"1,9 0 3-16,8-1 20 15,9-1-10-15,7-1-8 16,9 2-1-16,6-1-1 0,3-2-2 16,2 0 2-16,1 1-2 15,2 1 1-15,0-1-1 16,1 0 0-16,-1 1 0 16,2-1 1-16,2 1-1 0,0 1 2 15,5-2-2-15,0 3 3 0,5-1 6 16,5 3 6-16,3-3-7 15,4 2-3-15,4-1-1 16,6 2 1-16,-2 0-2 16,-1-1-2-16,0 2 2 15,3 0-3-15,-1 0 0 0,0 0 1 16,0 0 1-16,1 0 6 16,-2 4-2-16,-2 0-2 15,0 2-4-15,-5 1-1 16,-1 1 1-16,3-1 0 0,-5-1 0 15,-4-1 1-15,-3 1-2 16,-11-1 2-16,-5-2-2 16,-11 0 2-1,-11 1 0-15,-6 0 3 0,-10 1 9 16,-10-1-1 0,-6-1-8-16,-6-2-1 15,-7 2-2-15,-2-2 3 16,-3 0-2-16,0-1 4 0,-2 0 0 15,-6 0 5-15,-7 0 6 16,-4-2-16-16,-11-2-2 16,-10-1 4-16,-11 0-2 15,-8-1 0-15,-11 1 1 16,-10 0 0-16,-3 0 3 0,-8 1-5 16,-4-2 1-16,-5 2 4 15,1-1-2-15,-2 2-1 16,-1 1-1-16,-2-3 0 15,0 2-2-15,-3 0 2 16,-4 1 0-16,-2 0-1 16,0 1 1-16,-6 1-1 0,-2 0 0 15,-4 0-1-15,-3 1 0 16,0 5 3-16,2 1-3 16,2-1 0-16,4-1 1 0,3 0 1 15,7 1-2-15,3-4 2 16,4 0 0-16,6-1 0 0,4 1 1 15,3-1-2-15,5-1 4 16,5 0-6-16,4 0 4 16,2-2-2-16,6 0 2 15,1-1-2-15,4-2 0 16,3 2 1-16,4 1-1 0,4 0-1 16,9 0 2-16,5 0-1 0,6 1 0 15,12-1 3-15,4 0 5 16,6 0-5-16,5 2-3 15,2 0-5-15,5 1-19 16,5 4-4-16,6 0 23 16,7 2 4-16,4 2-1 0,7-2 2 15,6 3-2-15,9-2-1 16,7 1 4-16,8-2-1 31,9-1 0-31,8 1 0 16,7-2 0-16,6 0 0 0,6 1-1 15,4-1 2-15,5 0-1 16,3-1 0-16,3 0 1 16,-1 0 0-16,6-1-1 0,3 1 0 15,-2-1 0-15,6 0 0 16,0-1 0-16,3 1 1 16,0-1-3-16,0 2 4 15,2-1-4-15,0 1 2 0,-1 1 1 16,0-1-1-16,-5 2 0 15,3-1 0-15,-6 1 1 16,-3-1-2-16,-6 0 1 16,-7 2-1-16,-7-3 0 0,-10 1 2 15,-8 2-1-15,-9-3 1 16,-10 2 0-16,-9 1-2 16,-8-2 2-16,-5 0-2 15,-11 2 2-15,-6-5-2 16,-7 1 1-16,-9-1 2 0,-1-1-2 15,-4-1 3-15,-1 0 2 0,-2 3 2 16,-6-3-1-16,-4-2 0 31,-6 2-7-31,-11 2 2 0,-9 0 1 16,-11-2-2-16,-11 4-7 16,-9 1 0-16,-6-1 2 0,-7 0 2 15,-5-4 1 1,-5 3 4-16,-3-6-1 15,-1 3-1-15,-8-5 3 0,1 0-2 16,-6-1-1-16,-3 0-1 16,-6 1 2-16,-5 0 1 0,-5-2-2 0,-6 4 2 15,-4 0-3-15,-4 1 0 32,0-2 2-32,-4-2-1 0,1 3 2 15,2 0 6-15,-2-1 3 16,3 2-5-16,1 0 0 15,2-2-3-15,4 1 4 16,4 1-2-16,6-3-1 0,7 1-2 0,3 1 1 16,5-2 15-16,9 2 3 15,5 2-7 1,5-1-6-16,7 1-1 16,5 0-6-16,12 2-1 15,9-1 1-15,11 0 0 16,9 0-3-16,13 0 2 0,10 0-1 15,6 0 0-15,4-1-2 16,4 1-11-16,2 1-27 16,7-1-1-16,5 3 29 15,5-3 12-15,9 1-2 16,7 0 3-16,10-2 1 16,10 1 1-16,9-1 0 0,11 1-1 0,11-3 3 15,10-1-3-15,8-1 2 16,10 1-1-1,7-1 1-15,6 0-1 16,5-2-2-16,5 2 0 0,3 0 1 16,5-1-2-16,6 1 1 15,-3-2 1-15,6 0-1 0,0 1-1 16,-4-3 0-16,-1 4 2 16,-10 2-2-16,1 0 2 0,-9 2-3 15,-2-1 2-15,-2 1 0 16,0 1 1-16,-3 0-1 15,-2 0 0-15,-1 3-11 16,-1 1-55 0,0 3-33-16,-7-1-17 15,-10-6-113-15</inkml:trace>
  <inkml:trace contextRef="#ctx0" brushRef="#br0" timeOffset="21700.85">28495 6121 994 0,'-20'-17'-80'16,"-5"-3"87"-16,5 3 10 15,1 3 10 1,1 4-17-16,-1 3-8 15,-1 5-2-15,-6 2-2 16,-2 2-15-16,-6 6-20 16,-7 5 7-16,-6 7 4 0,-5-2-7 15,-6 1 2-15,1 1 13 16,-2-4 13-16,-5-1 5 16,5-2 2-16,-5-3-1 15,3-2 1-15,-6-1 2 16,0 2 10-16,-3-1-4 0,-3 1 0 15,-3-2-5-15,-2 3 1 0,-1 0 3 16,-2-2-2 0,-1 0-4-16,0 0-4 0,1 0 5 15,3-3-6-15,-3-3 2 16,4-1 0-16,-3-1 3 16,-1 0-3-16,-3 0-3 0,-5 0 6 15,0 0-2-15,0 0 1 16,-2 0 2-16,-2 0 8 15,3 0-4-15,0 0-6 0,0-1 2 16,-1 0 5-16,0-2-8 16,2 0 0-16,-2-1 0 15,1-1 9 1,-2-1 3-16,1 0 9 16,1-2-15-16,-4 2-2 0,0-3 10 15,2 4-6-15,-1-1-2 0,-1 0-4 16,-2 1 2-16,1 0-1 15,2 0-3-15,0-1 1 0,-1 2 2 16,1-2 1-16,1 2 0 31,-3 0-3-31,2 1 2 16,0-1-3-16,1 1 1 0,-1-3 0 16,-1 2 0-16,2 2 1 15,0 1 0-15,-2-2-2 0,-1 2-1 16,2-1 1-16,1 1 4 15,0-2 1 1,2 2-2-16,2-3 1 0,4 1-2 16,-1 1 1-16,1-5-3 0,1 2 0 0,2-3 2 31,1 0-1-31,-1-1 2 16,2 1 2-16,1 0-6 0,2 2 1 0,-1 0-1 15,1-1 0-15,2 1-1 16,0-1 0-1,3 0 1-15,4-3-1 16,4 0 1-16,4-6 1 16,6-1-2-16,3-1 3 15,4-4-3-15,4 0 1 16,3-1 1-16,4-1 1 0,3-1-2 16,6 0 2-16,4 1-2 15,1-3 1-15,3 0-2 16,4-1-1-16,1 2 2 15,5-4-1-15,3 3-1 16,3 0-1-16,2 2 0 0,1-2 2 16,4 1 0-16,2 2 0 15,2 0 2-15,0 0-1 0,2 2-2 16,3-2 4-16,1 0-4 16,3 3 1-16,2-3-1 0,2 2 0 15,4 1 3 1,1 2-1-16,2 0-2 15,3 2 0-15,0 1 4 0,1 2-3 16,3 2 1-16,-1 0-2 16,3 2 2-16,1 1 2 0,4-1-2 31,3 2-1-31,3-2 2 0,3 1-1 16,1-1 0-16,0 2 1 15,3-1-2-15,1 1 2 16,1 2 0-16,2 0-1 15,3 3 0-15,1-1 2 0,1 3-3 16,4 1 1-16,4-2 1 16,0 0-1-16,5 0 2 15,2-2-4-15,4 1 4 16,3-4-4-16,0 1 4 16,4-1 0-16,4 0-2 15,0 2-1-15,1 0 1 0,1-3 1 0,1 3-3 16,2 0 3-1,-1-2 0-15,6 1-1 0,1-1 2 16,0-2-3-16,0 2 0 16,2-1 3-16,0 2-3 15,-2-3 1-15,2 2 0 0,2 2 0 16,-2-1 0-16,4 0 0 0,2 1 0 16,2-1 0-16,-4 0 0 31,4 1 0-31,-4 2 1 15,-7 0-1-15,1 3 0 0,-2 0-1 16,-2 0 2-16,-2 0-1 16,4 3 0-16,-2-1 0 15,0 0 0-15,0-1 2 0,-1 1-4 16,-1 1 2 0,-3-3 0-16,3 1 1 0,-3 1-1 15,-4-1 0-15,-3 0-1 16,0 0 2-16,-1-1 0 0,-1 0-2 15,-2 0 1-15,1 0 1 16,1 0-1-16,-4 0 0 16,-4 0 1-16,-3 0-1 15,0 0 1-15,0 1-3 16,-4-1 3-16,-3 0-2 16,-1 0 2-16,-6 1 0 0,-1-1-2 15,-3 3 1-15,-4-3 1 16,3 3-1-16,1-1 0 0,1-1 1 15,2 0-2-15,0-1 1 0,1 0 0 16,0 0 0-16,1 0 0 31,-3 0 1-31,-1 0 0 16,0 0 1-16,-3 0-3 0,-1 3 2 0,-2-2-1 16,-5 2 0-1,-2 3 1-15,-3 0-3 16,-4 1 2-16,1 0 0 15,-1 3 1-15,0 1 0 0,0 2-1 0,-2 0-1 16,0 2 3-16,-2 1-3 16,0 1 1-16,-5 1-1 0,3 1 2 15,-6 1-1-15,-1 0-1 16,0 1 2 0,0 0-1-1,-2 3 1-15,1-2 0 0,0 6-1 16,-1-4 1-16,-2 3-1 15,0 0 1-15,0 0-1 16,-4 0 2-16,1 0-3 0,-1 3 1 16,-2-3 1-16,3 3 1 15,-2 1-3-15,0 0 2 16,4 1 0-16,-6-1-2 16,2-1 2-16,0-3-2 15,-3-3 1-15,0 0 1 16,-3-3-1-16,-3-2 1 0,-2-1 0 15,-3-1 1-15,3 2 2 16,-5-2-3-16,1 1 2 16,-3 2-2-16,2 0 0 0,0 1-1 15,-4-1 2-15,2 1-1 16,-5-2-1 0,-4-1 2-16,0 1 0 0,0-5 1 15,-5 2 1-15,-2 1 5 16,-3 0 2-16,-2-2 0 0,-4 4-7 15,-2-3-1-15,-2 2-3 0,-5-4 1 32,-2 2 1-32,-6-4 0 15,-5 1 4-15,-1 0 6 0,-6 0-4 16,-1-2-1-16,-1 4-2 16,-2-3-6-16,0 0 0 15,0-1 1-15,-1 0-1 16,-3-1 0-16,-2 0 2 0,-6-1-3 15,-8 4 1-15,-7-2-1 16,-9 3-1-16,-6-1-3 16,-7 2-9-16,-7-1 4 15,-8 0-12-15,-9 2-16 16,-11 2-13-16,-10 3-29 16,-15 6-32-16,-13 7-50 0,-13-3-60 15,-17 2-241-15</inkml:trace>
  <inkml:trace contextRef="#ctx0" brushRef="#br0" timeOffset="25145.21">20091 9295 728 0,'15'0'126'16,"0"-1"-138"-16,6-3 12 16,10-1 6-16,6 3 2 0,7 0-4 15,4 0-3-15,5 1 2 0,4 1-1 16,1 0-1-16,1 0-2 16,2-2 0-16,1 0 1 15,0-1 1-15,-1-1 0 0,2-3-2 16,-1 1 2-16,3-1-1 31,-2 0 0-31,1 0 1 16,-1 1 0-16,-1 0 0 15,-3 1-1-15,-2-1 0 0,-3 3 2 16,-4 1-2-16,-1 0 0 16,-3 2 0-16,-1 0-2 15,-3 0 5-15,-4 0-3 16,-2 0 0-16,-6 0 0 0,-6 0 0 15,-5-2 0-15,-7 2 2 16,-5-1-2-16,-2 0 1 16,-3 1 0-16,0-2 3 15,-4 1 1-15,-2-1 1 16,-6-2-6-16,-7 1-9 0,-7-2-37 16,-7 0-23-16,-6 0 37 15,-7 2 22-15,-1-1 2 16,-5-1 10-16,-4 1 2 15,-7 0 0-15,-5 1 21 16,-3 1 10-16,-6 1-22 16,-4 1-9-16,-2 0-13 15,1 1 23-15,0 2-10 0,1 2-2 16,0-2 3-16,3 1-5 16,1-1-2-16,3 1 5 15,0-2-2-15,5 2 4 16,2-3-5-16,5 2 0 0,6-3 1 15,5 0 1-15,5 0-1 0,8 0 3 16,7 0-2-16,5-4 4 16,6 1 2-16,5 2-3 15,3 1-2-15,4 0-3 16,4 0-1-16,0 0-7 0,5 4-10 16,4 3 12-16,7 0 3 15,3 1 0 1,8 1-1-16,8 1 1 15,5-4 3-15,10 3 0 16,4-2 2-16,8 1-1 16,5-3 1-16,6 1-2 0,4-2 0 15,2 0 2-15,1-2-2 16,0-2 0-16,0 0 0 16,1 0 0-16,-1 0 2 15,-3-2-2-15,-1 1 0 0,1 1 1 16,-4-1-1-16,-4-1 2 15,-3 2 0-15,-2-1 2 0,-2-1-3 16,-5 2 0 0,-3 0 2-16,-2 0-3 0,-6 0 1 15,-5 0 0-15,-7 0-1 16,-7 0 1-16,-7 3-1 16,-5-1 1-16,-4-1-1 15,-6 0-1-15,-2 1-2 16,-1-2 2-16,-4 0 2 15,-8 0-2-15,-7 0-4 0,-5 0-16 0,-10 0 6 32,-6 1 13-32,-5 1-6 0,-7 2 4 15,-4 0 7-15,-7-1 0 16,-5 3-2-16,-4-1 0 16,-4-1 1-16,0 0-1 15,-3 0 2-15,2-3-2 0,0 0 3 16,3-1-6-16,-1 0 7 15,4 0-4-15,2-1 5 16,4-3-3-16,2-1 1 16,3-1 2-16,2 1-4 0,4-2 0 0,3 0 1 15,5 0-3-15,4 0 1 16,5 0 4-16,6-1 13 16,5 3-3-1,6 1 3-15,4-2-13 0,6 3-4 16,3 1-1-16,3 1 0 15,4 1-1-15,-2 0-12 16,7 0-25-16,6 3 11 16,7 2 23-16,7-1 3 15,8 1-1-15,11-1 1 0,4-2 1 16,9 1 3 0,5-3-2-16,8 0-1 0,1 0 1 0,4 0 2 15,6 0-1-15,0-3-2 0,1 1-1 16,1-2 3-16,0 3 0 15,-1-3-4-15,1 2 2 16,-2 1-33-16,-3 0-49 16,-1 1-10-1,-5-5-75-15,-4-2-130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19:57:27.7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28086 11938 885 0,'-20'-21'-1'15,"2"0"4"1,0 5 2-16,3 3 5 0,1 4-7 0,-1 2-3 31,-1 2 0-31,2 3-2 0,-6 1-3 16,-5 2-15-16,-6 9-12 16,-6 3-5-16,-7 6 3 0,-8 5-1 15,-4 3 7 1,-7 3 3-16,2 4 9 15,-4 4 13-15,-3 2 5 0,-1 2-1 16,1 2 0-16,1 2 1 16,2 0 0-16,4 0 3 15,5-1 18-15,6 1 7 16,5-3-6-16,9-1-3 0,2 1-8 16,6-3-2-16,7 2-2 15,4-3 0-15,8 0-3 0,2 1-1 16,6-2 0-1,2 2-2-15,8-5 1 0,2 0 1 16,4-1 2-16,5-1 0 16,3-3 0-16,4 3 2 15,2-3-2-15,3-1 2 16,5 2-5-16,1-2 1 16,4 0 6-16,5-1-3 0,5-4 0 15,2-2-3-15,3-5-1 0,2-3 2 16,5-6 0-16,1-3-2 15,3-3-1-15,2-6 0 16,1-8 0-16,1-5-1 0,-1-6 2 31,-2-1 0-31,-5-6 6 16,-3 0 8-16,-5-2 2 16,-2-2 2-16,-3 1 7 0,-2-1-8 0,-5 0-5 0,0 3-7 31,-4-2-1-31,-5 2-1 15,-1 0-5-15,-5 0-1 16,0-1-1-16,-3-2 1 16,-1 0 0-16,-2-3 0 0,-1 0-1 15,1-2-1-15,-3-1 0 16,0-2 0-16,-1-3 0 0,-5-2 0 16,2-1 1-1,-6 1 0-15,-2 1 0 0,-5 2 1 16,-2 3 0-16,-8 3 0 15,-4 2 2-15,-4 5 0 16,-6 0 1-16,-3 2 3 16,1 0 0-16,-1 3 0 0,-2 2-2 15,0 2-2-15,0 1-1 16,-1 1-1-16,0 1-1 16,0 1 0-16,-3 0 0 0,-2 1 0 15,-2 1-2-15,0 0 3 16,-3 3 0-16,1 1 0 15,2 4 0-15,-1 3-3 0,0 2 2 16,-2 5-4-16,1 3-25 16,-4 9-23-16,-7 8-14 15,-2 8-33 1,-5 6-77-16,-3-2-137 0</inkml:trace>
  <inkml:trace contextRef="#ctx0" brushRef="#br0" timeOffset="14284.71">23774 14547 472 0,'7'-6'58'0,"1"-1"-39"15,3 3-14-15,4 0-2 0,5 0-2 32,0 1 0-32,2 0 0 0,1 0-1 15,1 0 0-15,-4 1 0 16,1 0 0-16,-1-1 1 16,2 0 0-16,-1 1 0 15,2-1 0-15,4 0 3 16,0 0 1-16,2 0 12 0,1 0 6 15,3 1-6-15,-1 0-5 16,3 2 2-16,-1 0 1 0,1-3-3 16,1 4-8-1,1 0 0-15,2 0-4 16,1-1 2-16,1-2 1 16,3 1 1-16,1 0 2 0,4-3 16 15,-2-1 0-15,1 1-6 16,1-1-5-16,-1-1-3 15,0 2 0-15,0 0-2 0,1 0 2 16,-2 1-1-16,0 3-2 0,-4-2 0 16,3 0 3-1,-3 2 5-15,0 0-7 16,3 1 1-16,1 0-3 16,-1-1 2-16,3 0 2 15,-1-1-1-15,3 1 0 16,-3-1-1-16,3 1-1 0,1-1-1 0,-3 1 3 15,0-2 4-15,-2 2 4 16,3-2-1-16,-1 1-6 0,2 0-4 16,2-1 0-16,2 1-1 31,1-2-2-31,-2 0 0 16,1-1 2-16,-2 0 1 0,1 0-1 15,-1 1-1-15,1-1 0 0,-2 1-2 16,-2-1 1-1,0 1 0-15,-2 0-3 0,-4 0 3 16,1 0-1-16,0 0 1 16,-2-1-1-16,3 1 1 15,-4-1 0-15,4 1 0 16,-5-1 3-16,-1 0-3 16,-3 1 1-16,-1 0-1 0,-3 0 0 15,-4 0 3-15,0 1-1 0,-5 0 2 16,-3-1-4-16,-4 2 2 15,-5 1-2-15,-2-3 0 16,-2 3 0-16,0 0 2 16,-4-2-1-1,1 1-3-15,-2 1 1 16,-1-1-1-16,-1 1 0 0,2-3-3 16,-3 3-12-16,-2 0-57 0,1 0-30 15,-5 1-23-15,-5-3-43 16,-7-2-89-16</inkml:trace>
  <inkml:trace contextRef="#ctx0" brushRef="#br0" timeOffset="15389.12">23609 14601 264 0,'-12'-3'214'0,"3"-4"-196"15,5 0 49-15,2 2-7 16,0 1-21 0,3-1-25-16,2 1-7 0,3 1-1 15,0-1 4 1,2 2-5-16,2 0-4 15,-1 1 1-15,1 3-2 0,0 3 0 16,0 2 0-16,3 1 0 16,1 2 2-16,2-2-1 15,3 2-1-15,2-3 1 16,2 0 0-16,4-1-1 0,1 0 2 16,4-2-1-16,3 1 1 15,4-1 6-15,1 0 3 16,0 0 8-16,5 0-2 0,-1-1 3 15,4 2-4-15,0 0-3 16,4-1 0-16,0 2-2 16,1-1-2-16,4-1-3 0,2-1-1 15,2 0 3 1,3-2 7-16,1-1 4 16,3 2-7-16,-1-2-2 15,0 1-1-15,-1 0 1 16,0 2-2-16,0-2-4 0,2 2 0 15,-1 0-1-15,4-2 2 16,2-1-4-16,4 1 2 16,1-2-2-16,4-4 1 0,1-3-1 15,-1-2-1-15,0 0 1 16,0-2 0-16,-4 0-1 16,1-1 2-16,-4 1 9 15,0 0 14-15,0 1-9 0,0 0-4 16,-1 2-3-16,-3 1-3 15,0 0 1 1,-4 1-2-16,-1 3-2 0,-2-1-1 0,0 1-2 16,1 0 1-1,-2 2 0-15,0 0-1 16,-1-2-1-16,-1 1 1 0,-5-1 0 16,-3 1-1-16,-6-2 1 15,0 2 1-15,-6-1 1 16,-2 2-4-16,0-1 3 0,-2 2 0 15,-3 1-1-15,-1-1 0 16,-2 2 0 0,-3 0 1-16,1 3-2 15,-3-1 1-15,-1 4-1 0,-1 1 0 0,-3 4-4 16,-3 2-59-16,-2 4-58 16,-5-2-58-1,-5-3-107-15</inkml:trace>
  <inkml:trace contextRef="#ctx0" brushRef="#br0" timeOffset="18939.5">10268 11935 403 0,'-26'-10'148'0,"-3"-4"-102"0,-2 1 2 16,1 2 2-16,0 2-12 16,-2 2-22-1,-1 3-10-15,1 2-3 16,-1 1 1-16,1 1-1 0,0 6-2 0,0 4 1 15,-6 7 0-15,-1 5-1 16,-6 7-4-16,2 5 2 16,-5 5 2-16,3 2-3 0,3 1 3 31,1 1-1-31,3 1 0 16,4 1 3-16,-1 2-2 15,4 3-1-15,3 1 0 16,2 0-1-16,4 1 1 0,5 0 0 15,3 2 0-15,4 3 0 16,4 2 0-16,3 3 0 16,1-1 0-16,2-2 1 0,5-4 0 15,6-6 0-15,7-10-3 16,3-4 3-16,8-4 0 0,2-6 4 16,6-2-2-16,2-5 1 15,4-2-1-15,1-3 0 16,1-3-1-16,2 1 0 0,-1-1 0 15,0-2 0 1,1 0 0-16,-3-2 2 0,0 0 1 16,-1-2 1-16,1-2 2 15,0 0-2 1,2-4 2-16,-3 0-4 16,2-6 0-16,-2-3 5 15,1-3 12-15,-3-2-1 0,1-2-10 16,-5-1-3-16,5-2-2 15,-2-1-4-15,1-3 0 0,0-1-2 16,-2-2 0-16,-1-4 3 16,-1 1 0-16,0-2 0 15,-3 0 3-15,-1-1-3 0,-1-3-2 16,-1-1-1-16,-2-1 0 16,-1-1 2-16,-3 0 7 15,-4-1 6 1,-3 1 1-16,-3 2 4 15,-4 1 0-15,-4 0 0 0,-4 1-7 0,-2 0 5 16,-1-2-5-16,-3 1 5 0,-3 0 3 16,-3 3-12-16,-2-4-4 15,0 4-1-15,-3 1 0 32,0 0-3-32,-3 0 0 0,-2 2 2 15,-2 0-2-15,-2 0 2 16,-2 1 0-16,-1 1 0 0,-1 2-1 15,-3 2 3-15,0 1-2 16,-1 1 0-16,-2 4-2 16,-1 0 4-16,0 1-3 15,-2 2 0-15,2 0 0 16,-1 1 6-16,1 2-2 16,-1-2 0-16,2 3-1 0,-2 3 2 15,2 0-5-15,-1 4 0 16,-2 1-1-16,-1 1 0 0,1 5-3 15,-4 5 2-15,2 1-2 16,1 4 1 0,1 1-1-16,0 4-11 15,1-1-9-15,-1 5 1 16,-3 5-28-16,0 4-12 16,-5 7-11-16,-1 10-23 0,-7 5-44 15,-8 5-78-15,-7-6-160 16</inkml:trace>
  <inkml:trace contextRef="#ctx0" brushRef="#br0" timeOffset="20963.3">19523 16498 757 0,'-33'-4'-11'0,"2"-3"18"16,0 3 14-16,1 4-10 16,-1-2-7-16,-2 4-5 0,0-2 0 15,1 5-1-15,-2 0 4 16,0-1-2-16,-4 3 0 15,-1 0 2-15,-4 4-2 0,-2-2 0 16,-2 4 1-16,0 1 0 16,4 0 2-1,0 0 15-15,3 1 4 0,2 2-1 16,-1 0-8-16,3 4-8 16,-2 3-3-16,3 5 1 15,1 2-4-15,2 2 3 16,4 0-5-16,4 1 5 0,3-4-2 15,5 2 1-15,3 1-2 16,3-1 0-16,1 0 0 16,3 2 1-16,2-2 1 15,2 1 0-15,1 0-3 16,4-1 2-16,3 2-2 16,2 2 1-16,3 0 1 15,2 0-1-15,4 1 2 0,3 0-1 16,3-1 0-16,3-3 1 15,4-1 0-15,4-1-1 16,1-2 3-16,3-3 1 16,1-1 2-16,4-1-2 0,-2-4-1 15,4-2-1-15,1-4 1 16,1-1 1-16,2-2-1 16,2-2 1-16,0-3-2 0,0 0 1 15,3-3-2-15,-2-2 0 16,0-1-2-16,2-3 2 15,-1-6 1-15,-2-2 1 16,-1-2 6-16,-2-4 0 0,-2 0-4 16,-6-3 6-16,-1 2-2 15,-1-2 4-15,-5 1 0 16,0-2-2-16,0 0-7 0,0-3-2 16,-2-2-1-1,0-2 0-15,-2-1 2 16,-1-1 1-16,-2-1 3 0,0-4 3 15,-2 1-6-15,2-2 0 16,1-1-3-16,-1-1-5 0,-2 2 3 16,-4 1 1-16,0 0-2 15,-5 0 1-15,-4 2 3 16,-4-2-1-16,-2 2 0 0,-4-2 2 31,-2 1 1-31,-4 1 13 0,-5 0 3 16,-5 1 3-16,-1 2-3 15,-4 0-2-15,-2-1 3 0,1 4-3 16,-3-1-7-16,-1 1-1 16,-2 0-5-16,0 1 0 0,-3 1-3 31,-2 2-1-31,-5 1 1 0,-4 3 0 16,-6 0-5-16,-1 3 2 15,-5 2 1-15,-2 3-1 16,-2 2 0-16,2 2-1 15,-4 3 4-15,-1 4-10 16,-1 0-13-16,0 5-14 0,-2 6-8 16,-2 6-29-16,0 7-28 0,-5 2-64 15,-5-3-148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00:07.3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13607 10503 386 0,'-11'-15'53'0,"0"-1"16"0,-2 1 0 15,2-2 8-15,1 2-33 16,-1 1-28-16,-1 0-12 15,-2 0-2-15,-1 4-3 16,-1-1-3-16,-2 0-25 0,-1 2-3 16,-2 2 12-16,0 0 17 15,1 1 4-15,0-1 2 0,0 3 2 16,3-1 16-16,0 2 11 16,2 2 2-16,1-1 9 15,1 3 0 1,0 5-28-16,3 5-12 0,1 2-3 15,2 4 1-15,0 3-1 16,3 2-1-16,2 3 2 0,2 0-2 16,0 0 2-16,0-1-1 15,5 1 1-15,4-4 0 16,0-1 1-16,1-3 1 16,2-4-3-16,-1-2 2 0,1-2 0 15,1-4 0-15,-2-3 2 16,2 0 1-16,0-3 1 15,1-5 2-15,0-7 7 16,1-2 15-16,2-6 0 16,-2-3-6-16,1-3-7 0,-3-2-3 15,-1 1-3-15,-2 1-2 16,-4-3-5 0,-1 2 1-16,-3 2-1 15,-2 1 1-15,0 0-1 16,-5 1 1-16,-3 3-2 0,-1 2-4 15,-3 0-1-15,-2 3 2 0,-2 2-5 16,0 2 3-16,0 3 1 0,1 1 2 16,-2 1-1-16,3 4 0 31,1 2 1-31,1 1 0 0,1 1 0 16,1 8-3-16,1 2 1 15,3 3 0-15,0 5 0 16,2 2 0-16,3 4 1 0,1-1 0 15,0 1 1 1,2-2 0-16,3 1 0 16,2-2 0-16,1 0 0 0,1-2 0 15,2 1 1-15,-1-1-2 16,2 0 0-16,0-3 1 16,1-2 2-16,1-3-3 0,2-2 3 15,1-3-1 1,2-3 0-16,1-3 1 0,0-1 1 15,2-4-2-15,-3-4 1 0,2-4-2 16,-4-2 2-16,0-3-1 16,-2-4 0-16,-2-1-1 15,-2-3 0-15,-5 1-1 16,-1-1-1-16,-5 0 1 16,0 0-3-16,-9 3 3 0,-4 0-2 15,-5 2-3 1,-3 3 3-16,-5 3-1 15,-5 5 2-15,-2 5-2 0,-3 4-3 16,-2 3-4-16,3 7 2 0,2 4 3 0,4 1 4 16,4 3 0-16,6 2-2 31,4 3-4-31,7 3-52 16,6 4-5-16,2 5-36 0,9 1-80 15,4-7-33-15</inkml:trace>
  <inkml:trace contextRef="#ctx0" brushRef="#br0" timeOffset="61617.6">8853 10457 516 0,'-9'0'31'16,"3"0"18"-16,1 0 39 0,2-1-14 15,0-1-42-15,2 0-13 16,-1 0-12-16,-1-1-3 0,1 0-2 16,0-2-1-16,-1-1 1 15,0-1-1-15,2 0 0 16,-4-1 0-16,1 0 0 15,1 2 0-15,2-1 0 16,-1 2 8 0,-1-1 10-16,2 0-2 0,0 0-7 15,0-1 1-15,0 2 4 0,-1-1 2 16,0 0 1-16,1 2 3 16,0 0-3-16,0-2-5 0,-3 2-7 31,2-1 0-31,1 0 1 15,-2 1 1-15,1-1 2 0,1 1-1 16,-3 1-2-16,-1 0-2 16,3-1 4-16,0 1 3 15,1 1-2-15,-2 0-6 16,2 1 0-16,0-1 4 0,0 1 1 16,-1 1-1-16,2-2-3 15,0 1-2-15,-2 1-2 16,2 0 2-16,0-3-2 0,0 2 2 15,-1-1 2-15,0-1 2 16,1-1 2-16,0-1 0 0,0-2-3 16,0-2-3-16,0-4-3 15,0 0 4-15,0-2-4 16,0-2-1-16,0-3 4 16,0 0-1-16,-1-1 19 15,1-1-8-15,-2-2-10 0,2-2-1 16,-3 1 5-16,0 0 4 15,0 2-1 1,0-1-3-16,-3-1 1 16,3 0 0-16,-1-2 0 15,0 0-4-15,-1-1 0 16,1-2 0-16,-2-1-2 0,1-1-2 16,2 1 3-16,1 0-2 15,-2-2 2-15,-1 2-2 0,2 0-1 16,0-1 1-1,-2 0 2-15,3-3-2 16,1 0 1-16,1-2-3 0,0-2 0 16,0-1 4-16,3-3-4 0,4-1 2 0,2-8-5 15,0-4 6-15,4-6-2 16,-1-5-2-16,0 0-1 16,0 3-1-1,-4 3 2-15,1 5 1 16,-2 7 2-16,-2 8 0 0,-2 0-1 15,1 2 1-15,-1 4-1 16,-2 5 0 0,1 2 1-16,-2 3-1 15,0 3 1-15,0 4-1 0,0 2 1 0,-2 2-2 16,0 3 2 0,1 3-1-16,0-2-1 15,1 4 1-15,-1 1 0 16,0 0 1-16,1 3-1 0,-1 0-1 15,1 1 2-15,-1-1-2 16,1 2 1-16,0 0-1 16,0 0 1-16,0 0-5 15,0 0-1-15,0 0-7 16,0 0-56-16,0 4-58 16,3 6-60-16,-1 6 50 0,-1 4-64 0,-1-5-48 15</inkml:trace>
  <inkml:trace contextRef="#ctx0" brushRef="#br0" timeOffset="62535.44">8739 8556 588 0,'-12'0'27'15,"2"-4"26"-15,3 2 20 16,1-1-3-16,4 0-44 16,1-1-15-16,1 1-8 0,0-3-4 15,0-1 2-15,1-3 2 16,3-3-2-16,2 0 1 16,0-3-3-16,1-2 2 0,2-1-1 15,-1-3 1-15,-1-3-1 16,1-2 2-16,3-3-2 15,-5-3 1-15,1 2 2 0,-3-3-1 16,0 1 5-16,-3 2 17 16,0-2 0-16,-1 1 5 15,0 2-4 1,0-2-8-16,-1-1 12 16,0 3-13-16,0-2-9 0,0 1-3 15,1 3-2-15,0 1 0 16,0-2-2-16,0 4 1 15,0-1-2-15,0 2 2 16,0 0 0-16,0 3 10 16,0 0 5-16,0 4-2 0,0 1-3 15,0-1-9-15,0 2-1 16,0 2-1-16,2 1 2 16,-1-1-1-16,1 3-1 15,1 3 1-15,-3 0 0 16,0 3 2-16,0 1-1 0,2 0 0 15,-2 3-2-15,0-1-1 16,0 1 1-16,0-1-1 16,0 1-1-16,0 0 0 15,0 0 2-15,0 0-1 0,0 0 0 16,1 0 0-16,1 0-5 0,3 0-59 31,2 1-5-31,5 3-9 0,-3 3-37 16,1 1-64-16,-2 1-14 15,-6-1-99-15</inkml:trace>
  <inkml:trace contextRef="#ctx0" brushRef="#br0" timeOffset="63218.58">8645 7825 542 0,'-25'2'47'0,"4"-2"26"16,6 0 22-16,4 0-11 15,5-3-34-15,2 1-20 16,4-2-16-16,0-4-19 16,10-5-4-16,2-7 14 0,5-3 3 15,3-5-5-15,3-2 0 0,-3-3-3 16,2-1 2-1,-2 2-4-15,-2-3 2 16,-2 3 0-16,-3-1 0 0,-3 7-1 16,-2 4 2-16,-5 6 1 15,0 5 1-15,0 4 6 16,-3 5 6-16,1 0-12 16,0 0-3-16,4 1-3 15,2 1 1-15,1 0 0 16,4 1-2-16,2 5-1 0,1 3 1 15,2 0 0-15,-1 4 1 16,0 4 0-16,-3 2 0 0,-4 2 1 16,1 0 0-1,-2 5 1-15,-5-1 0 0,-2 4 0 16,-1 2-1-16,0 0 1 16,0 2 3-16,-1-2-3 15,-1 0 3-15,2-4-3 0,0-5 2 16,0-3-1-16,0-4 1 0,0-6 0 15,0-1-1-15,0-4 2 32,0-1-1-32,0-2 2 0,-4 0 33 15,-3-1 21-15,-3 0-10 16,-3-2-23-16,-5-4-7 16,0 1 0-16,-6-4-14 15,0 1 2-15,3-1 2 0,-3-1-5 16,0 3-1-16,4-3-1 15,1 5 1-15,5 1 0 16,3 1-1-16,3 1 0 16,7 2-3-16,1 2-52 0,11 9-84 15,2 8 2-15,6 5-9 16,0-2-138-16</inkml:trace>
  <inkml:trace contextRef="#ctx0" brushRef="#br0" timeOffset="66520.28">16010 5959 246 0,'-4'-4'96'16,"-1"-2"-83"-16,-2-1 19 0,4 0 29 16,-1 3-40-16,2-2-18 15,0 1 0-15,1 1-3 16,0-1 1-16,-1-1-1 0,2 0 1 16,-2-2-1-16,1 1 2 15,-1 0 3-15,0 1 21 16,1 1 28-16,-1 3 0 0,-1-1-10 15,2 2 1-15,0 1-5 16,0 0-16-16,1 0-19 16,0 0-3-16,0 0 0 0,0 0 0 15,0 0 0-15,0 0 1 16,0 0-2-16,0 0 0 16,0 0 1-1,0 0 1-15,1 1 1 16,0 3 1-16,1-1-1 15,2 4-1-15,-1 3 0 0,0 2-1 16,-1 4 2-16,1 3-3 0,-2 4 2 16,0 2 2-16,-1 4 6 15,0 1 0-15,0 4-1 0,0 0 0 16,-1 0-6-16,-1 3-1 16,0-2-3-16,2 1 1 15,-1-1 0-15,1-1-1 16,0 0 0-16,0 2 1 0,0-3 0 15,0 2 1-15,0-1 0 16,0 4-1-16,0 2-1 31,-4 3 1-31,0-2-1 0,-3 2 0 16,-1-2-1-16,0-4 6 16,2-2 10-16,-2-3 3 15,4-4-3-15,0-1-7 16,0-4-3-16,2 1-4 0,-1-2 1 15,2 0-2-15,-1-4 0 16,1 5 1-16,-1-3 0 0,0 3-2 16,0 1 1-16,2 0 1 15,-2 1-2-15,2-2 1 0,0 0-1 16,0-5 0-16,0-1-1 16,0-3 0-16,0-2-3 15,2-3 2-15,0 2 0 16,-2-4 1-1,0-1 1-15,0 2 2 16,0 1 0-16,0 1-2 16,0 0 3-16,0-1-2 0,-2 1 0 15,2-2 0-15,0 1-2 16,0-3-9-16,0 0-41 16,0-2 0-16,4 0-12 15,1-2-22-15,3-4-27 0,-2-9-20 16,-4-9-68-16</inkml:trace>
  <inkml:trace contextRef="#ctx0" brushRef="#br0" timeOffset="67643.43">15633 6901 696 0,'0'-3'56'16,"-6"0"-23"-16,4-1 22 16,2 4-17-16,0 0-37 0,0 0-3 15,4 0-11-15,3 0 1 16,0 5 9-16,0 1 0 0,0 0 2 16,2 2 3-16,-1 3-2 15,-2 3 1-15,-1 2-1 16,-1 4 3-1,0 2 1-15,-3 3-4 16,-1 2 3-16,0 3-1 0,-1 0 1 16,-2 4 0-16,1-1-2 15,1-2 0-15,1-1-1 0,0-3 2 16,5-5-3-16,2-3 2 0,2-1-2 16,2-3 0-16,3-1 0 15,-1-3 0-15,1-1 0 16,-1-3-1-16,1-1 2 15,-2-2-3-15,-2-1 3 0,2-2-2 16,-2-1 0-16,1 0-2 16,1-3 1-16,-1-2 0 31,2-2 2-31,-2-3 0 0,1 1 1 16,1-2 0-16,0-2 0 15,1 0 0-15,-1-1 0 16,0-1-1-16,2-2 1 0,-2-3 0 15,2-1-2-15,-2-2 2 16,-1 0-3-16,-1 1 2 16,-3 0 1-16,-3 3 0 15,-4 1 2-15,-1 2 1 0,0 2 4 16,-1-2 2-16,-2 2-6 16,1 1-3-16,-2 2 0 0,0 0 1 15,-2 1-1-15,-1 1 2 16,-3 1 0-16,-1 0 0 15,-4-1 0-15,0 2 1 16,-3 2-1 0,-1 1 2-16,0 1 4 0,1 0-7 15,-3 2-2-15,1 1 2 0,2-2-1 0,-1 1-1 32,0 1 4-32,1-1-3 15,-1 1 0-15,0 0 1 16,-1 0 0-16,0 1-1 0,0 5 1 15,0-2-1-15,1 3-1 16,5-2 1-16,-1 0 1 16,4 1-1-16,3-4 1 15,3 0 1-15,3-2 0 0,2 1-2 16,0-1-2-16,5 0-3 16,5 0 2-16,5 0 2 15,4 0 0-15,3-1 0 16,3-1-2-16,3 0 0 0,1-2 3 15,2 1-3-15,0-2 4 0,0 1-2 16,0 0 2-16,-4 1-2 16,0-3 1-16,-3 2 0 15,-1 1 1 1,-4 1-1-16,-2 2 0 16,-1-1-1-16,-2 1 2 15,-1 0-1-15,-1 6-1 16,-5 4-92-16,-7-2-121 0,-13-4-214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02:07.4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1714 14083 416 0,'-2'0'148'16,"-3"-3"-139"-16,2 0 13 16,1 1 9-16,2 2-13 0,0-2-9 15,2 2-9 1,6 0 2-16,3 0-1 16,0 1 1-16,5 1 0 0,-1-1-2 15,3-1 2-15,3 3 1 16,0 0-1-16,4-2 1 0,2-1 0 15,4 3 5-15,-1-4 2 16,7-1-1-16,3 1-3 16,1-2-2-1,3 1-3-15,1 1 2 16,6-1-2-16,1 0 1 0,-3 0-1 16,4 0 2-16,-3-1 0 0,4 1 6 15,-5-2 17-15,4 1-4 16,1-2-9-16,-1 1 2 0,3 0 1 15,1 0-7-15,3 0-1 16,-2 1-3 0,0-1-2-16,0 1 2 15,-5 0-4-15,1 1 0 0,-4-1 1 0,-2 0 0 16,-3 1 2-16,0 0 3 31,-2 0-4-31,-1 2 0 0,-2-2 1 16,-4 1-1-16,0 2 5 15,-5-1 4-15,-1 0-1 16,-2 0 0-16,-2 0 6 16,0-1 4-16,-2 0-5 15,-1 1-7-15,-4 0-4 0,-2 1-4 16,1 0 0-16,-7 1-1 16,0-1 0-16,-2 1 1 15,-3-1-2-15,1 0 1 16,-3-1 1-16,-1 0-1 15,1 0-4-15,1 0 0 0,0 0-34 16,1 1-65-16,-2-1-21 16,-4-6-107-16,-6-13-182 15</inkml:trace>
  <inkml:trace contextRef="#ctx0" brushRef="#br0" timeOffset="10165.76">1562 15383 478 0,'0'-1'20'15,"0"-4"-8"-15,2 0 20 16,0-1 18-16,1 2-18 0,3-1-12 16,-1 2-15-16,6 0-3 15,0 0-1-15,0 0 0 16,3 2 1-16,-1-1-1 16,3 1 1-16,-1-1 0 0,1 4 1 15,1-1-3 1,2 0 5-16,1 0-3 0,2 0 1 15,3 2-1-15,2-4 5 16,2-1 4-16,0 1 6 16,2-1-6-16,1 1-4 15,1 1-3-15,0 0-1 16,1 2-1-16,-1-2-1 0,5 2 2 16,1 3-3-16,3-1 1 15,0-1 1-15,1 1 1 16,1 0 3-16,1 0 9 0,0-1-6 15,2 0-1 1,-2 0-1-16,4-2 1 16,2 1 3-16,-2 0-1 0,5-1 0 15,0 2-1-15,-1-1 2 16,1 2-5-16,-4-1 1 0,3 0 3 16,0 0-1-16,-1 1 3 15,-4-1-1-15,2-1 6 16,-4 1-3-16,2-1-6 15,-4 1 0-15,-1 0-3 16,0-2 0-16,0-1 1 0,-3 2-2 16,-1-2 0-16,-3-2 0 15,-5 1-2-15,-1-1 1 16,-2 1-1-16,-3 1 0 16,-4 0 2-16,-2-1-1 15,-1 1 3-15,-2-2 23 16,0 1 1-16,-4-2-16 0,-1 3-6 0,-1-1-3 15,1-2-1-15,-5 1-3 16,2-2 0-16,-1 3-1 16,1-1-1-16,2-2 0 15,-4 1-5-15,3-1-5 16,0-2-16-16,2-2-102 0,-6-6-55 16,-5-9-129-16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03:38.2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16169 4816 643 0,'-10'27'19'15,"-3"-2"-18"-15,3 7 11 16,1 5 18-16,1 5 2 16,3 5-7-16,1 4-15 15,3 3-8-15,1 3 1 0,0 2-1 16,0 4 0-1,0 2 0-15,-1 2 0 0,-3 5 0 16,0 2-2-16,-1-1 2 16,-2 0-2-16,0-1 1 15,2 1 15-15,0 1 17 16,1 2-2-16,0-1 19 16,1 4-11-16,1-2-18 15,2 4-11-15,0-4-5 0,0 4-1 16,5 4-3-16,-1 3-1 15,1 3 1-15,0 2 1 0,0 1-3 16,1 2 1 0,2-1 0-16,-1 0 0 0,1 1-1 15,1-1 0-15,1-2 3 16,-2-2-2-16,0-3 1 16,1-1-1-16,-2-2 0 15,-2 0-1-15,1-3 2 0,-3 2-2 16,0 0 2-16,0-3 0 15,0 1-1-15,0-4 1 16,0 0-1-16,1-5-1 0,1-6 2 0,1-3-3 16,4-6 3-16,-2-6-1 15,1-5-1 1,2-7 0-16,1-3-1 0,0-6 2 16,1-3 0-16,-1-3-1 15,3-1 2-15,-2-3 1 0,0-5 5 31,3 1-1-31,0 0 0 0,3-3 11 0,4 1-8 32,2-1-6-32,1 0-4 0,5-3 2 15,3 0-1-15,4-2 2 16,2-2-1-16,2-2-1 16,4-1 1-16,4-3 1 15,-1 2-1-15,2-3 1 0,2 1-1 16,-2 2 2-16,4-1 4 15,0 0-3-15,5 1 3 16,2 1-1-16,2-1 1 0,4-1 2 0,4-1-1 16,5 2 2-16,1-3 3 15,2 0 0 1,5 0-9-16,1 0-6 16,0 0 3-16,1 0-1 0,2 0 1 15,4 2-3-15,-1 1 3 16,0 1-2-16,3 0 2 15,1-1-1-15,1 3 1 16,0 2 0-16,2 0 1 16,3 1-2-16,0 0 1 15,2 1-1-15,3 0 2 16,0 2-2-16,2-2 1 16,3 1-1-16,3-1 2 0,1 3 0 0,3-2 0 15,3 0-2-15,1-1-1 16,0 1 1-16,2 0 0 15,0-2 2-15,1 0-1 0,0-3 0 16,2 0-3-16,-1 1 2 16,1 1 2-16,1-1-3 0,2 2 5 15,2-1-1-15,1 1 0 32,2 0-1-32,3 0 0 15,2-3 0-15,-1 1 2 16,2-1-5-16,2 0 3 15,-1 0-2-15,3 0-1 16,1 0 3-16,1 1-4 0,4-2 4 16,-2 1-2-16,1 2 1 15,0-1 1-15,1 0-3 16,2 1 6-16,-2-1-3 0,5-1-3 16,1 1 3-16,1 0-3 15,-1 1 4-15,-2-2 3 16,-1 3 12-16,-2-1-7 15,1-1-1-15,-1 0 8 16,2 0-5-16,3 0-5 16,-1 0-5-16,2-3 2 0,0 1-2 0,1 1 0 15,1-1 1-15,3-2-4 16,-1 1-1-16,0 0 3 16,3-1-1-1,-2 1-1-15,-1-1 0 16,-4 1 2-16,0 1-4 0,-6 0 4 15,-1 1-6-15,-3 0 6 16,-1 1-1-16,-3 2-4 16,-2 0 5-16,-2 1-2 15,-2-2-2-15,-3 3 1 16,-1-4 0-16,-8 0 3 16,-2 0-3-16,-6-2-1 0,-7 1 4 0,-3-3-3 15,-9 0 2 1,-2 0-1-16,-9-2-1 0,-8 1 1 15,-8-4 0-15,-8 1 0 16,-11-2 2-16,-7-3-2 16,-6-1 0-16,-8-1 1 15,-6-1 1-15,-6 0 2 16,-4-2 10-16,-2-2 2 0,-1-3-3 16,-3-3-4-16,1-4-3 15,-2-8 0 1,-1-6-2-16,3-6-3 15,-2-5-1-15,-3-6 1 0,0-4-1 16,-3-9 1-16,-1-1-1 16,1-2-1-16,-4-3 3 15,2 0-1-15,-2-1-1 16,-1-1 11-16,0-2 0 16,-3-4-6-16,4-3-2 0,0-5-2 15,-3-2-2-15,6-4 1 0,3-2 1 16,-1 1 2-1,-1-2-3-15,2-3 1 0,-3 0 0 16,-1 0 7 0,3-2-9-16,-2-5 3 0,-1-3-2 15,4 0 0-15,1-1 0 16,1 1 1-16,2 2 1 16,1 2 23-16,0 1-14 15,2 2-12-15,-2 0-1 0,1-2 2 16,1-4-4-16,3 0-8 15,1-7-1-15,0-3-8 16,0 3-5-16,1 2-15 0,-1 3 29 0,0 7 16 31,-4 7 2-31,1 11-3 0,-4 2 8 16,-3 4 10-16,3 5-6 16,-6 7-12-16,-2 6-2 15,0 4 1-15,0 8-1 0,-4 4-2 16,0 7 1-1,0 3-3-15,-2 7 1 16,-2 7-5-16,0 2 5 0,3 6-1 16,-3 2-1-16,2 3-5 15,-1 1-3-15,-2 2 1 16,1 0 5-16,-3 3 2 16,0-2-1-16,-3 2 5 0,-5-3 1 15,-4 1 0-15,-5-1 1 16,-3 2 2-16,-3-1 1 15,-3-1 4-15,-7 2-4 16,-1 1 1-16,-2 0-4 0,-6 1-3 16,-4 3 2-1,-2-3-1-15,-5 2 0 0,-1-1 1 16,-9 2-3-16,-1-1 3 16,-6 1 1-16,-5 0-4 15,-4 0 0-15,-5 0 3 0,-1-3-2 0,0 0-3 16,-5-1 5-16,-2-2-3 15,-3-2 3-15,-6 1-3 16,-4 0 5 0,-2 0-3-16,-7 1-3 15,-7 1 3-15,2 1 2 16,-5 0-7-16,1 1 2 16,-1-1 1-16,-3-3 4 0,3 0-1 15,-2-1-1-15,0-1-1 16,-1 0 3-16,-2-1-1 15,0 2-2-15,-2-1 0 16,-4 1 3-16,3 0-4 16,-8 2 3-16,-1 0-2 0,0 1 4 15,-2 0-2-15,2 2-2 16,-2-1 2-16,-3 1 0 16,3 3 2-16,-3-2-4 15,0 2 3-15,-2 0 1 0,0 0 0 16,0 2-1-16,-1 1-2 15,1 1 1-15,-3-1 1 0,0 2-2 16,-1 0 3-16,2-2-4 16,0 1 2-16,-3 2 1 0,3-1 8 31,0-2-8-31,4 1-3 16,-1-1 2-16,1 0-3 0,1-3 7 0,3 0-6 15,1 0 3 1,0 0-1-16,1 0-1 15,0-3 5-15,0 0-5 16,4 1 4-16,1-2-4 16,0 0 0-16,3 2 3 0,0-1-4 15,2 1 1-15,1 1 0 16,-2 1 0-16,2 0 0 16,0 0 0-16,0 0-2 15,0 0 2-15,0 0 6 0,-1 0-9 16,2 3 4-16,-1 0-4 15,2 1 1-15,1 0 7 16,-1 2-6-16,5-3 2 16,1 1 2-16,1 0-6 0,3 2 9 15,2-2-4 1,0 3-1-16,2 2 1 0,0 1-4 16,3 0 1-16,-2 1 0 15,3 0 2-15,1 3-5 16,0-2 7-16,2 2-1 0,5-1-2 15,1 1-2-15,3 0 4 16,8-1-1-16,4-3 1 16,3-2 3-16,6 0 9 0,3-4-4 0,7 0 3 15,1-1-8-15,5-2 1 16,3 2-2-16,3 0-3 16,3 0-1-1,2 1 0-15,4-2 1 0,4 1-1 16,3-2 2-16,6 0-1 15,4-1 2-15,3 0 2 16,4 0 8 0,4 0-6-16,4-1-2 0,4-1-3 15,3 0-4-15,4 0 4 0,1 2-2 16,2-3 2 0,4 3-3-16,0-1 1 0,2 0-1 0,1 1 0 31,0 0 0-31,0-1-4 0,1 1-7 0,0 0-18 15,0 0-15-15,0 0-20 16,0 0-55 0,0-2-96-16,0-11-201 15,-10-15-131-15</inkml:trace>
  <inkml:trace contextRef="#ctx0" brushRef="#br0" timeOffset="21262.56">12697 13579 680 0,'-21'14'5'0,"3"-2"-4"0,6 7-4 16,3 7 4-16,2 4 0 0,5 8 0 15,1 7 1-15,1 5-1 16,1 3-1 0,3 4 0-16,1 3 2 0,-1 2-2 15,2 1 2 1,-3 5 1-16,1 0-2 0,1 3 2 15,0 2 3-15,0 4 2 16,2 1-1-16,-1 0 2 16,0 2-2-16,1 2 3 15,1 0 0-15,1 1-2 0,0-2-5 16,1 1 4-16,2 3-4 16,-2-1-3-16,1-4 1 15,2-4 0-15,-2-5-1 0,2-6 1 16,-2-8 0-16,0-4 0 15,1-4 0-15,-2-4-1 16,-1-5 1-16,1-2-1 16,-1-8 5-16,-1-3-2 15,3-5 2-15,-2-5 2 16,2-4 1-16,0-4 1 0,-1-4 5 16,1-2 1-1,1-2 7-15,0 1-1 0,0-5 1 16,2 3-4-16,1-5-7 15,2 0 3-15,1 2-4 16,3-2-4-16,5 4-3 16,1-1-4-16,5 0 0 15,4 3 1-15,3 0-1 0,4-1-1 16,0 4 0-16,5 0 0 16,1 1 1-16,5 2 0 15,1-3 0-15,2 0 1 16,1-1 1-16,0-1-2 15,-3-1 1-15,-1 0 0 16,-5-1 0-16,-7 0 0 0,-5 0 2 16,-7 2-2-16,-6-1 3 15,-5 1-5-15,-5 1 5 16,-5-3-2-16,-2 4 1 16,-3-3 0-16,-2-1 2 0,-1 0 20 15,-1 2 22-15,0 0-6 16,0-3-17-16,0 1-14 15,0-1-5-15,0-1 2 16,0-1 1-16,0-7 5 16,0-8-1-16,0-9-8 0,0-11-4 15,6-12 0-15,1-11 2 16,8-8-3-16,2-11 1 16,7-11 0-16,3-7 0 15,2-3-1-15,3-6 2 16,-1-1 1-16,2 1 1 0,0 1-1 15,0 0 2-15,-1 0-4 0,-1 3 3 16,-2 1-3-16,-4 2 0 16,-5 4 0-16,-6 8-1 15,-5 4 1-15,-2 9 0 16,-7 7-1-16,0 9 2 0,-7 10 1 16,-3 5-1-16,-1 10 0 15,-3 8 0-15,1 5 0 16,-2 6-2-16,2 4 0 15,-1 3-1-15,2 3-2 16,0 2 2 0,0 2 0-16,-1 1 2 15,-1-3-1-15,-2 4 2 16,-4 1-1-16,-2-1 2 0,-2 1-1 16,-2-1 0-16,-3-1 1 0,-3 0 0 15,0-1-1-15,-5-1 0 0,-2-3 2 16,-5-2-1-16,-6-2 0 15,-3 0 0-15,-6-3 2 16,-4 2 2 0,-4 2-1-16,-4 0-1 0,-2 3-2 15,-2 0-1 1,1 1 0-16,-1 1 0 0,0-2-1 16,1 0-1-16,2-1 2 15,3-1-1-15,2-1 0 0,4 0 2 16,5-1 0-16,4 1 0 15,9-1-1-15,5 2 0 16,9 0 1-16,9 3-2 16,6 2-28-16,9 4-52 15,5 2-70-15,0-2-239 16,-2-6-42-16</inkml:trace>
  <inkml:trace contextRef="#ctx0" brushRef="#br0" timeOffset="24935.58">30415 13255 944 0,'-9'-14'6'0,"4"-2"-3"16,-1 3 42-16,4 6-12 15,0 2-25-15,2 2-6 16,-2 2-3-16,2 0-5 0,0 2-21 0,0 3-7 31,2 4 13-31,0 5 17 0,0 5 4 16,4 5 0-16,-3 8 3 0,1 6-3 15,3 6 1-15,-4 6 0 16,-1 5-1-16,0 5 1 16,-2 4 0-16,-2 4 0 0,2 6 0 15,-5 3 0-15,-4 5-1 16,3 3 0-16,-3 1 1 15,-3 3-1-15,1 0 1 0,1 1 1 16,-5 1 3-16,-2 3 1 31,1-1-2-31,-1-2 8 16,-4 0-3-16,1-3-3 0,4-2-2 16,-4-5-1-16,5-6 0 15,1-3 0-15,3-5-2 16,3-5-1-16,0-1 1 15,6-3 2-15,2-4-1 0,0-4-1 16,0-1 2-16,7-5-2 16,0-5 0-16,2-5 2 15,1-3-3-15,0-4 2 16,1-3-2-16,0-3 1 0,1-3-2 16,-4-2 2-16,1-4-1 15,1-1 0-15,-4-4 1 16,3-2-1-16,-3-4 2 0,1 1 4 15,-2 1 6 1,4 0 1-16,-1-1-5 16,2-1-2-16,1 0-1 0,1 2-2 0,3 0-1 15,0-2-1-15,3 1 1 16,2 3 1-16,0-1-2 0,7 2 0 16,2 0-1-16,5 0 0 15,3-1 1-15,6 1-2 16,4-2 1-16,4 1 0 15,1 0 0-15,1-2 0 16,5 4-1-16,0-1 2 0,1 0-2 16,3 1 2-16,-1 0-1 31,1-1 3-31,1 2-5 16,-1-1 2-16,-1 0 0 0,-1-1-1 15,2-1 2-15,-5-1-2 16,1-1 1-16,-5-2 1 0,-2 1-2 15,-7-2 3 1,-9-1-3-16,-2 1 2 16,-11-1-1-16,-4 1 1 0,-5-2 1 15,-5 2 5-15,-1-2 6 0,-3 2 0 16,-2-1 0-16,-2 2 4 16,0-1 1-1,2 1-4-15,-2-1 1 16,0-1-3-16,-2-1 1 15,2-1-6-15,-2-2-6 0,0-2-1 0,-1-1-1 16,-1-4 0-16,0-2-1 0,-1-5 0 16,2-3-2-1,1-3 3-15,0-5 1 16,0-2 0 0,0-4 1-16,0-3-1 0,-1 0 1 15,-1-3 1-15,2-4 0 16,0-5 4-16,2-3-5 15,-2-2 1-15,2-1 3 16,4-4-1-16,3 0-2 0,1-5 0 16,4-3-2-16,5-3 0 15,1-2-1-15,-2-4 2 16,4-2-2-16,1-1 1 16,-4 1 0-16,-1 0-1 0,-1 1 1 15,-3 5 1-15,-5 2-1 16,-5 3 1-16,0 2-1 0,-2 3 0 0,-4 0 0 31,-1 4 1-31,0 0-1 16,0 3-1-16,-1 2 0 0,2 2 2 15,-3 5-1 1,1 2 1-16,-2 5 0 0,0 4 3 16,-1 3 3-16,-1 6 1 15,2 5 2-15,-1 5-6 16,0 3 1-16,-1 5-2 15,0 3-3-15,1 1-1 0,0 1-1 16,-2 2 2-16,-2 1-3 16,-1 1 2-16,-1 0 1 0,-1 2-1 15,-5 0 2-15,-3-1 0 16,-1 1 1 0,-6 0-2-16,-2-1 1 15,-5 0 1-15,-5 0-2 16,1-2 2-16,-6-1-5 0,2-2 5 15,-6 0 2-15,0-4 0 16,0-1-3-16,-2-1-1 0,-2 0 0 16,-1-2-1-16,-1 0 3 15,0-1-4-15,1 0 2 16,-1 0-1-16,2 1-5 0,4 2-4 16,1 0-5-1,4 3-2-15,4 2-13 0,3 3-14 16,4 3-20-16,3 1-62 15,6-2-113-15,-2-3-232 16</inkml:trace>
  <inkml:trace contextRef="#ctx0" brushRef="#br0" timeOffset="41681.49">27515 13187 691 0,'0'3'324'16,"-2"-2"-322"-16,2 0-10 15,1 1 6-15,1 7 0 16,5 6-2-16,0 6 1 0,5 9 4 16,-2 6 0-16,1 9 1 15,-3 6-2-15,-5 4 2 16,-1 5-2-16,2 3 2 15,-6 6-2-15,-2 5 1 16,-1 5-2-16,-1 3 3 16,-1 3-1-16,1 4 1 15,1 1 12-15,3-1-1 16,0 2-2-16,3 3 1 16,2 4 8-16,6-1 5 0,-4 3-12 15,1 0-1-15,-1 0-8 16,-3-3-3-16,2 0 0 0,-2-1 0 15,-2-4 1 1,2-3 3-16,0-6 12 0,0-6 7 16,0-8-2-16,6-9-3 0,-1-7-12 15,5-10-5 1,0-8 1-16,0-5 0 16,1-9 4-16,-1-3 3 15,-1-5 3-15,-4-3 5 0,1-3 5 16,-2-1-3-16,-1-1-4 15,1-3-1-15,-2 1-8 16,5-2-1-16,-3 2-1 16,5-2-1-16,0 2-2 15,4-2-3-15,4 0 2 0,3-1-2 16,6 2 3-16,3-3-3 16,6 0-1-16,3 0 2 0,5-3-4 15,0-1 2 1,6 1 1-16,-2-2-1 15,1 3 3-15,1-1-7 16,-2 3-5-16,3 1 2 0,0 0 5 16,0-2 1-16,0 2 3 15,-2 0-1-15,-2-1 3 0,-2 0-2 16,-5 0 3 0,-4 0 0-16,-4 0 5 0,-4 0-1 15,-5 0-5-15,-5 1 0 0,-8-1-1 16,0 0 2-16,-5 0-3 15,-1 0 4-15,-5-1 3 16,1 2 7 0,1 0 5-16,-2 0-4 0,0-1-4 15,0 0-6 1,0-6-4-16,0-4-3 0,0-6 2 16,0-5 2-16,2-6-4 15,-2-6 4-15,2-6-4 16,0-6 3-16,2-5 3 15,0-8-4-15,1-7 0 0,4-7 3 16,0-6-5-16,2-5 1 16,1-3 1-16,3-1 0 15,-3-1 1-15,-1-2 1 0,0-1-2 16,-2 0 2-16,-2-2-1 16,-3-1-1-1,2-1 2-15,-3 2-2 0,1 2 1 16,0 3 0-16,1 1-1 15,-2 3 7-15,1 5 8 16,0 6 0-16,-2 4-11 0,-1 7-2 16,1 6-2-16,-4 7 0 0,2 8 0 15,-3 5 1-15,-3 7 2 0,2 6 4 32,-4 4-5-32,2 6-2 0,2 4-4 0,-1 4 0 31,1 1 1-31,3 3-1 15,-2 0-1-15,-3 1 0 0,2 1 0 16,0 1 2-16,-3 1 1 16,-1 0 0-16,-4 0 1 15,-1 0 2-15,-4 0-1 0,-2 1 0 16,-4-1 1-16,-4 0 0 0,-6-2 0 31,-3 1 0-31,-9-2 1 0,-1-1-1 16,-6-3-1-16,-1-1 1 0,-3-2-2 15,-2-2 2 1,-1-1 0-16,-3 1-1 16,1-2 0-16,-3-1 0 15,2 2 0-15,-1 0 1 0,2 0-2 0,-1-1 2 16,4 1-2 0,2-1 2-16,2 1-1 15,3 0 0-15,6 1 1 16,3 0-1-16,4 1 2 0,5 0-2 15,5 1 1-15,6 1-1 16,4 1 0-16,6 3 1 16,2 0-3-16,4 1-4 15,0 1-14-15,6 1-8 0,-2-3-16 16,4 4-17 0,4 4-39-16,4 3-45 0,6-1-16 0,0-7-88 15,-1-7-268-15</inkml:trace>
  <inkml:trace contextRef="#ctx0" brushRef="#br0" timeOffset="44641.74">13957 13853 588 0,'-35'-6'115'0,"0"-4"-113"0,3 0 48 16,4 3 17-16,4 3-45 16,2 4-16-16,3-1-4 15,0 1-2-15,2 4 0 0,0 1 0 16,2 1 3 0,2 0-1-16,2-2 0 0,1 1 7 15,3-2 3 1,3 1-6-16,1-2-4 0,3 1-3 15,0-2-1-15,3 2-1 16,2-2 3-16,5 1 2 16,2-2 0-16,5 2 2 0,3-2 0 15,5-2 1-15,5 1 5 0,4-5 2 16,3-3 0-16,6-1 9 16,2-5 10-16,4-1-7 0,2-2-4 15,5-5-6-15,3 2-5 16,4-5-3-16,5-1-2 15,3-1-1-15,6-4-1 16,2 0 6-16,5-6 14 16,4-1 3-1,6-4-5-15,6 0-6 16,3-4-9-16,6-3 5 16,3-1-3-16,7-3-3 0,1-3 1 0,7-2-2 31,0-1-1-31,6 1 7 0,0-4 3 15,4 0 0-15,1 0 2 16,1-2-4-16,5-2-2 16,1-1-3-16,6-4-2 15,5-3 1-15,4-1-4 16,3 0 4-16,-1-1 3 0,3-1-5 16,-2 3-2-16,0-1-2 15,0 2 2-15,-2-5 0 16,4 1 2-16,3 0-3 0,1 0 1 15,-3-2 0-15,0 1-1 16,-1-1 2-16,1 3-2 0,-3 0 1 16,-2-1 0-1,3 0 0-15,-1 2 2 16,0 0-1-16,-3 4 3 16,1 0 1-16,-1 2 1 0,0 2-8 15,-1 3 1 1,1 1 3-16,5 0-1 0,-3 1-1 0,0 0-1 15,-4 0 2 1,-4 2 0-16,-4 1 3 0,-6 0 12 16,-4 2-8-16,-3 3 0 15,-6 1 1-15,-1-1 2 0,-3 1 7 16,0 0-1-16,-2-1-2 16,0 0-1-16,0 0-8 15,0-2-1-15,-3 2-2 16,-2-1-2-16,-6 1-1 15,-4 4 11-15,-2 2-18 0,-3 1 12 16,-2 3-2 0,0 0-2-16,-3 2-1 15,-2 0 1-15,-4 2 2 16,-1 1-2-16,-5 3 0 0,-5 2 8 0,-5 2-3 16,-2 2 1-16,-8 0-2 15,-3 2 0 1,-8 4 2-16,-8 2 3 15,-5 0-1-15,-6 4 1 0,-3 2-4 16,-4 1-5 0,1 0 2-16,-1 0-2 15,-1 1 4-15,-2-2-5 0,1 1 3 16,-3 2 0-16,-2-1 3 16,-3 3 5-16,-3 2-4 0,-3 0-2 15,1 3-2-15,-5 0-2 16,0 1-1-1,-3 2-1-15,2 1 0 0,-3-1 0 16,-1 1 0-16,-2 1 1 0,1 0 2 16,-3 0 0-1,0 2-2-15,-1-1 2 0,-1 0-1 16,2 1-1-16,-2 0 0 16,0 0 0-16,1 0-3 15,-1 0 1-15,1 0 1 16,-1 0-3-16,-1 0 1 0,1 0-1 0,0 0-14 15,0 0-15-15,0 0-6 32,0 0-9-32,1 0-9 0,-1 0-20 15,0 2-28-15,1 4-14 0,1-3-45 16,-2-3-70 0,4-3-69-16</inkml:trace>
  <inkml:trace contextRef="#ctx0" brushRef="#br0" timeOffset="45934.06">25569 8217 1215 0,'-7'0'8'0,"1"-10"-8"16,2 6 3-16,3 4 1 16,4 0-9-16,5 0-1 15,4 0-34-15,6 0 25 0,6-1 12 16,3-1 3-16,5-1 2 0,7-1 1 15,3-3-3-15,6-3-2 16,6-3 3-16,3-2-1 16,1-4-1-1,-2 1 3-15,-3-1 1 16,-7 2 0-16,-5 0 8 0,-5 4 5 16,-7 1 6-16,-5 0-5 15,-3 4-6-15,-2-1-3 0,-6 3-2 0,-1 1-5 16,-2 2 1-1,-4 2-1-15,-2 0 2 16,-1 1-3-16,-1 0 0 0,0 0 2 16,-2 0-4-16,0 1 1 15,2 3 2-15,1 0 0 0,-4 3 1 16,-1 2 0-16,0 4 2 16,0 3-2-16,-2 3 0 15,0 6 0-15,-3 3 1 0,1 6-4 16,-1 1 2-16,-1 4-1 15,0 3 0-15,0-2 2 32,1 1-3-32,-3 1 1 15,0-3 2-15,2 0-2 0,-2-1 2 16,1-2-2-16,1 2 1 16,-1-3 1-16,1 0-2 0,-1-3 0 15,1-1 0-15,0-4 1 16,0-3 0-16,2-3 0 0,-3-3 0 31,4-4 3-31,-5-4-1 0,3-2 0 16,-1-2 15-16,-1-2 3 15,1-4 0-15,-2 0 1 0,0-3 2 0,-2-4-7 32,-1-3 0-32,-5-4 3 15,0-2-6-15,-4-5-4 0,-1-2-4 16,-1-3 4-16,-3 2-7 15,0-2-3-15,-2 3-1 16,0 0 1-16,1 1 1 16,0 0-1-16,0 4 1 0,2-3-1 15,1 2 0-15,2 1 1 16,2 0-1-16,1 0 0 16,4 2 0-16,0 1 1 15,4-2 0-15,-1 3 4 0,5 1 11 16,1 3 2-1,2 0-8-15,0 4 2 0,2 1-8 0,0 2-3 16,2 0-1-16,0 1-3 16,-1 2-4-16,3 0 0 0,-1 0-1 15,1 0 2-15,0 0-2 16,1 0 6-16,-1 2 0 16,5 2 1-1,1 3 0-15,3 1 1 16,3 3 2-16,-1 2 0 15,2 2-4-15,2 0 2 16,1 2 1-16,-3 1 1 0,1-1-2 16,1 1-2-16,-2 0 3 15,0 0 0-15,-1-1-1 16,1 1 0-16,-2-2 1 16,-2 0-1-16,2-1-2 15,-5-2 5-15,2 0-4 16,0-2 1-16,-3-2-1 15,-1-2 2-15,0 0-1 0,-2-4 2 0,-2-1-1 16,0-1 1 0,-1 0 3-16,2-1-2 15,-1 0-1-15,-1 0 1 0,0 0-4 16,0 0-3-16,-1-1-27 16,-1-5-34-16,-4-3-53 15,-5-11-105-15,-9-12-254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04:32.6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6195 13118 821 0,'0'0'-13'0,"0"0"13"16,0 0 1-16,0 0 4 0,0 0-4 15,0 0 3-15,0 0-4 16,-83 393 1-16,77-303-1 15,2 9 1-15,1 8 2 0,-2 8-2 16,1 9 1-16,2 2-2 16,2 2 3-16,0-3-3 15,1-5-1 1,7-7 0-16,-1-12 0 16,4-6 1-16,-4-12 0 0,1-11 2 15,-1-10 0-15,1-10 5 16,2-13 13-16,1-10-4 15,1-11 5-15,3-6 7 16,1-5 22-16,2-4 5 16,4-2-1-16,2 1-8 15,5-2-10-15,7 0-15 0,5 0-13 16,10 2-5-16,5-1-4 16,9 0 1-16,6 0 2 0,6 1-3 15,1-1 1-15,6 4 1 16,-3 2-2-16,0 1 0 15,-7 3-1-15,-5 0 0 16,-5 2 1-16,-11 0 1 0,-6 1-2 16,-10-1 3-16,-7 1-2 15,-5 0 0-15,-7-2 2 16,-5-2-1-16,-4-1 1 16,-2-1 0-16,0 0 2 0,-4-1-1 15,1 0-2-15,0 0 1 16,-2-2 1-16,1 0-2 15,0-1-1-15,-2-2 2 16,4-3-1 0,-3-8 3-16,1-12 10 0,1-13 6 15,4-16-17-15,-1-13-7 16,2-16 0-16,0-11-3 16,-2-10-18-16,1-10 6 15,1-10 4-15,-1-7 4 0,3-6 9 0,2-5 1 31,0-3 1-31,-1 1 2 0,-2 5 0 16,-1 3 2-16,0 4-1 16,2 3-1-16,-1 3 1 15,3 9-3-15,-1 7 1 16,0 10 3-16,0 11-1 16,-5 12 1-16,1 10 0 0,-4 13-5 15,2 9 3-15,-2 10-1 16,-3 7 0-16,-1 8 1 0,0 7-1 15,-1 6-3-15,-6 3-3 16,0 2-6-16,-6 8-16 16,-3 6 0-16,-6 5 15 15,-5 5 12-15,-4 5 3 0,-8 4 1 16,-2-2-2-16,-2 0 0 16,-5-2 1-1,0-4 0-15,-4-3 2 0,-3-3-1 16,-3-5 1-16,-4 0-3 0,-4-3 2 15,-3-5-4-15,-4-5 2 16,0-2 0-16,0-3 1 0,-4-7 3 16,4-4-2-16,-5-4 2 15,0 0 5-15,-1-4-2 16,2-2 5-16,2-3 6 16,2-2-4-16,5-2 0 15,7-1-3-15,7 0-7 16,11 3-4-16,5 4 0 0,16 6-3 15,12 3-48-15,8 2-109 16,0-7-349-16</inkml:trace>
  <inkml:trace contextRef="#ctx0" brushRef="#br0" timeOffset="1812.35">17161 12820 1055 0,'-2'-16'-68'0,"-2"1"70"16,2 6 22-16,1 6-11 15,0 2-13-15,3 3 0 16,0 8-11-16,4 5 0 0,3 8 11 15,-1 10-2-15,0 13 2 16,-2 11-1-16,-2 13 4 16,-4 9-1-1,-1 10 0-15,-2 9 0 0,-4 6-1 16,1 4 0-16,-1 4 0 16,0 3 0-16,1 2-1 0,0 1 1 15,-1 3 2-15,-6 1-4 16,-1 0 3-16,-5 0-1 15,0-3 0-15,-2-4-1 16,-1-7 2-16,4-7-1 0,4-10 6 16,4-14 6-16,3-11-6 15,2-14-2-15,5-14 1 16,3-14 2-16,-1-8 3 16,3-7 20-16,1-4 18 0,-1-4 9 15,1 0-8-15,1 0-12 16,0-1-10-16,4 0-13 15,4 0-9 1,5 1-5-16,7 1 0 16,5-1-2-16,9 2 0 0,4 1 0 15,6 0 1-15,4-1-1 0,2 0 0 16,4 0-4-16,5 0 1 0,2 0 1 31,2-1 2-31,5 1-3 16,6 2-6-16,2 2-1 15,1 2 6-15,5 6-1 16,2 3-11-16,0 1-1 16,1 5 2-16,-3-1 5 0,-4 0 10 15,-5-1-9-15,-9-3 0 16,-8-2 8-16,-11-3 1 0,-7-2 2 16,-11-1-1-16,-9-4 2 15,-6 0 2-15,-5-2 10 16,-6-2 3-16,-3 0-4 15,-1-3-6-15,-1 2-1 16,-3-2 4-16,2 1 9 16,-2-1-2-16,-1 0-2 15,-1-3-4-15,0-5-1 16,-5-8-4-16,-1-10-2 0,-2-13-6 16,-1-15 0-16,0-12 0 15,3-13-3-15,3-12 4 16,0-6 2-16,5-6-2 15,0-8 2-15,9-5-2 0,2-2 3 16,2-5-2-16,2 1 2 16,0-1 2-16,-1-1-1 0,-4 6 1 15,-1 3-2-15,-1 2-2 16,-4 7 2 0,-2 2-3-16,-2 9 1 15,2 6 0-15,-4 7 1 0,0 5-2 16,-1 9 2-16,-1 10-2 15,-1 6 3-15,1 9-2 16,0 7 0-16,-1 7-1 0,1 7 0 0,-1 4-1 16,1 3 0-16,-3 4 1 15,2 2 0-15,0 2 0 0,0 3-1 16,0 1-1-16,-1 2 0 31,-2 1-2-31,0 1 2 16,-1 1-1-16,-3 3 2 15,-1 2 1-15,-3 0 0 0,-1 2 2 16,-5 0-2-16,-4 0-1 16,-5-2 2-16,-4 1-2 0,-8-4 0 15,-6 0 2 1,-11 1 2-16,-10-1-1 16,-8-2 0-16,-8 1-1 15,-6 0-1-15,-6-2 0 0,0 1 0 16,5-2 2-16,3-2 0 15,7-6 0-15,8-5 1 16,10-2 3-16,8-6-5 16,10 0 4-16,6-1 3 15,11 3 9-15,7 3-9 0,5 3-6 16,7 6-4-16,9 9-19 0,3 10-105 16,9 3-264-16,1-2 2 0</inkml:trace>
  <inkml:trace contextRef="#ctx0" brushRef="#br0" timeOffset="4206.6">11625 13295 1080 0,'-21'-13'-54'0,"-2"-3"66"0,9 8 11 16,4 5-5-16,4 5-11 15,2 9-6-15,0 8-8 16,1 12 7-16,0 8 0 0,-1 13 1 16,2 8 0-16,-2 7-2 15,-1 9 1-15,0 9-1 16,-3 7 2-16,-1 2-2 0,0 5 3 0,1-1 0 16,2 0-1-16,2-6-1 31,1-4 1-31,3-5-1 0,0-3 0 15,0-1 1-15,0-4-3 0,-2 1 3 16,-3-1-1 0,-1-5 0-16,-1-5 3 0,0-8-3 15,1-9 1-15,3-10 0 16,2-9-1-16,1-8-1 16,0-6 0-16,3-5 0 0,1-3 1 15,1-4 4 1,-1-1 1-16,2 0 6 15,2-1 9-15,2 1-5 0,3 1-7 16,5-1-6-16,4 2-2 16,5 0 2-16,9 0-1 15,3-1 0-15,5 1-3 16,5 1 1-16,2-3 2 16,3 1-3-16,1 0 3 0,4 0-2 15,2 0 1-15,3 1-1 16,5-1 0-16,5-2 2 15,5 1-1-15,3-1 0 0,0-2-1 16,3-2 1-16,-3 1-1 16,-3 1 0-16,1 1 3 15,-3 2-1-15,1-2 0 0,-2 5-1 16,2 0 0 0,-2 2-1-16,3 0 2 15,2-3 1-15,-4 0-4 16,1 0 4-16,-4-2-3 15,-1 1 0-15,-4-2 3 0,-6 2-2 16,-5 0 1-16,-8 0-3 16,-6 0 4-16,-7 0-3 15,-6-1 4-15,-6 0 0 16,-3-1 7-16,-2 0 4 16,-5-3 6-16,1 0 3 15,-2-2-4-15,-1-2-3 0,-2 0-6 0,-1 1 6 16,-3 1 2-16,-2 0-4 15,-1 0-9-15,-1 2-4 16,1 1-2-16,-2-1-2 0,0 0 1 31,-1 0 2-31,1-1-1 0,-2 1 1 16,0-1 0-16,0-2 1 16,0 0-1-16,0-2 0 0,0 0-1 15,-2-2-1-15,1 0 2 0,-2-1 0 16,0 0 1-16,0-2-1 15,0-2 0-15,0-1 1 0,0-3-3 32,1-4 3-32,0-2-2 15,0-6 0-15,1-4 0 16,-1-3 0-16,-1-8 1 0,1-2 0 0,1-8 0 16,-2-4-1-16,1-6 1 0,-1-5 0 15,1-5 3-15,-1-6-2 31,-1-7 1-31,2-2-2 16,0-2 2-16,0-4-1 16,2 0-1-16,0 3 3 0,0 4 9 15,0 3-3-15,1 4 5 16,0 6-6-16,-1 7-6 16,0 6 0-16,-1 9-2 0,-4 9 0 15,-1 8 3-15,0 9-2 16,-1 7-2-16,0 5 3 15,0 2-2-15,1 5-1 0,2 2 1 16,1 2-2 0,1 2 0-16,0 2-1 15,1 1-1-15,1-1-2 0,-1 2-1 0,1 2-2 16,0-3 2 0,0 3 6-16,0 2 0 15,-1 0 3-15,0 0-2 16,-1 3 2-16,0 2-2 15,-3-1 1-15,-1 3-2 16,0-1 1-16,-2 0 0 0,-3-3-1 16,-3-1 3-16,-4-3 1 15,-4-1-2-15,-8-3 1 16,-8 1-2-16,-5 0 1 16,-6-2-1-16,-6 0-3 15,-7-2 4-15,-3 3-2 0,-6-3 2 16,-2-1-1-16,-3-1 1 15,-2-4 0-15,-3 0 1 16,0 0 1-16,-3 1-2 16,-2 0-1-16,-3 1 2 0,0 1-3 15,3 2 0 1,0-1 2-16,1-1-1 0,3-2 1 0,4-2 2 16,2-1 10-1,4-5-3-15,2 1 5 16,5-1 8-16,4 0 1 15,6 1-4-15,6 3-11 0,6 0-5 16,8 4-6-16,5 3 2 0,6 2-6 16,4 1-27-1,4 5-22-15,2 10-21 16,3 11-62-16,-3 7-90 0,-5 1-96 16,-10-5-140-16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07:39.4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20850 4394 587 0,'-5'-17'0'15,"-4"-4"12"1,-1 2 2-16,2 1 11 0,-1-2-9 16,-2 0-5-16,1-3-9 15,-3 2-1-15,-1-3-1 16,-1 4 1-16,-3 0 0 0,-3 1 4 15,-5 1 3 1,-8 4-1-16,-6 2 6 0,-6 7-1 16,-9 2-7-1,-2 3-1-15,-4 0 15 16,1 3 26-16,1 5 5 0,2-2-24 16,3 4-11-16,1 0-4 15,3 1-7-15,4 2-2 16,1 1 1-16,3 2-2 15,3-1 1-15,-2 4 6 0,4 1-5 16,-1 2-2-16,3 1-3 16,1 4 0-16,2-1 2 0,2 4 2 15,2-1-5-15,2 4 3 16,1 0 0-16,4-1 0 16,6-1 0-16,1 1 0 15,5-5-3 1,4 1 0-16,4 1 0 0,-1-3 1 0,4 3 0 0,0-1 1 31,1 1 0-31,3 2 2 16,-2 0 0-16,4 1 1 0,-2 2-2 15,0-1 0-15,2 2 1 0,1-1-2 16,2 0 3 0,2-3-4-16,3 1 3 15,3-4-3-15,0-1 2 16,4-4 3-16,0 2-2 15,1-1 2-15,0 2 0 0,1-2 2 16,0 0-4-16,3 2 1 16,2-2-1-16,3-1-2 15,2-2 0-15,3-4 0 16,6-3 4-16,2-1 1 16,5-3-1-16,1-2 1 0,3-1-1 15,2 1 0-15,2-3 0 16,-1 0-2-16,1 0 1 15,1 1-1-15,0-3 0 0,-1 3 1 16,-1-2-2-16,2 0 1 16,0-1-1-16,1-2 2 15,1 1-1-15,2-2 0 0,-1 0 2 16,3-3-2 0,0-3 0-16,-1 1 0 15,-2-4 2-15,1 1-4 0,-3-1 3 16,-4-1-3-16,-1-1 2 15,-4 1 1-15,0 0-1 16,-1 0 0-16,-2-1 0 16,-4 2 0-16,-3-1 0 0,-2 1 1 15,-1 0 0 1,-3-4 0-16,0 3 0 0,-1-3 0 16,1-4 1-16,-1 0-1 15,-1-3 0-15,-5-3-1 0,-2 0 1 16,-3-1 2-16,-3-1-4 15,-7-1 3-15,1-1-3 16,-7 0 3-16,-1-1-2 16,-5-2 1-16,-2 0 0 0,-1-1 0 0,-2-1 0 15,-3-1 1-15,-1 1 5 32,-3 0 8-32,-2-1 1 15,0 5-6-15,-6-2-3 0,-2 3-4 16,-3 0-3-16,-5 1-2 15,-2 1 2-15,-4-2 1 0,-3 2-4 16,-3 0 2-16,0 1 0 16,-5-2-1-16,-1 5 1 0,-2-3-4 31,-1 3 2-31,-2-1 2 16,3 1 2-16,-1-1 2 0,2 0 1 15,1 1 6-15,-2-2-5 16,1 2 3-16,-4 1-4 15,1 0-4-15,-4 3 0 0,-1 1-2 16,-1 2 1-16,-1 1-2 16,-2 2 1-16,1 1 2 0,-2 3-4 15,0 0 3-15,0 1 0 16,-1-1-1-16,1 3 1 16,-1 0 0-16,3 1 1 0,0 1 0 31,2 2 7-31,3 0-3 0,1 2-2 15,3 5-4-15,0 2 0 16,0 4 0-16,2 3 0 0,0 5-1 16,0 5-2-16,-1 9-4 0,-4 12-87 15,-5 14-31-15,-8 6-89 16,-4-2-165-16</inkml:trace>
  <inkml:trace contextRef="#ctx0" brushRef="#br0" timeOffset="5515.3">29714 4276 857 0,'-13'-31'5'15,"0"-3"-1"1,1 5 21-16,-4 4 0 15,2 5-15-15,-8 1-9 0,-5 6-1 16,-7 4-3-16,-9 6-9 0,-10 3-10 16,-9 3-1-1,-5 4 8-15,-7 4-1 16,-4 0-4-16,-1 1 5 16,-1 1 4-16,0-1 5 0,1 0 5 15,6-4 0-15,4 1 9 16,6-2 15-16,0-2-9 15,6 1-5-15,2 1-5 16,3 0-2-16,4-1-1 16,3-1 11-16,7-3 3 15,5 1 12-15,5 0-14 16,1-2-2-16,6 1 3 0,3 2-5 16,2-1-6-16,5 0 0 0,3 2-2 15,1 4 0 1,1-1-1-16,0 5-1 15,3 3 1-15,-1 2 1 0,0 4 1 16,-2 3-2-16,0 4 2 0,-2 3-3 16,-1 2 3-16,1 3-1 15,-2 2-1 1,4 0 1-16,-1 0-2 16,1-1 3-16,-2 2-2 15,5-3 1-15,-3 2-1 0,1 1 1 0,2 3-1 16,0-2 0-16,3-3 2 0,2-2-4 15,5-3 2-15,7-6-2 16,1-2-1-16,6-2 2 31,-4-3 2-31,5-3-1 16,-3 3 3-16,2-2-3 0,0 2 2 16,3 1-1-16,3 1 0 15,2-1 0-15,3 0 0 16,6 0 0-16,1-2-2 0,5-3-3 15,2-5 2-15,4-1 2 16,3 0 0-16,2-7 2 16,2 4 2-16,1-1-3 0,4-1 5 15,-1 1-5 1,1-1 2-16,-1 1-3 0,3 1 1 16,-1 1 0-16,-1 0 1 15,1 0-3-15,2 0 1 0,0 0 0 16,2-1-1-16,-1 0 1 15,-2 0-2 1,3-1 3-16,-5 0-1 0,-3 0 1 16,-3-1-1-16,1 1 0 15,-3-2 0-15,-1 2 0 16,-1-2 0-16,-7 0 1 16,0 2 0-16,-5 1-1 0,-7 0 3 0,-3 2-2 15,-6 0 0-15,-2 0 1 31,0 0-1-31,-3 0 0 0,-2-1-1 16,-1-1 1-16,-3 1 0 16,-1-4 1-16,-3 2-4 15,-3-2 5-15,1-1-2 0,-3 0 0 16,-1-1 0-16,1-1-1 16,-2 2 1-16,1-2-1 15,-1-1 1-15,2 2-1 0,1-2 1 16,3 0-1-16,4-5 3 15,3-2-1 1,5-5-3-16,1-1 2 16,1-4 4-16,5-6-2 0,-1-1 2 15,-1-4-2-15,-2-4 0 16,1-2-1-16,0-3 2 16,-3-1 0-16,-1-2-1 15,-4 0-3-15,0 1 2 16,-1 0 2-16,1 2 2 0,-3-2 21 15,0 2-18-15,3 0-5 16,-5 0 4-16,1 1-1 16,-1 2 0-16,-3 1-1 15,2 1-3-15,-4 2-1 0,-3 3 0 16,-1-1 0-16,0 5 1 16,-4 0 0-16,-1 1-2 0,-3 6 2 15,-1-3-4-15,0 1 2 16,-2 1-2-1,-1 0 0-15,-4-2 0 16,1 1 0-16,-3 1 3 0,2 0-1 16,-4-2 3-16,1 1-1 15,-1 2-2-15,-3-2 3 16,0 1-4-16,-4-2 1 16,0 2-5-16,-4 2 4 15,-3-2 0-15,-3 2-2 0,-1 0 1 16,-2 2 2-16,-6-1-1 15,-3 1 0-15,-2 0 1 0,-4-1-1 16,-2 0-1 0,-2 1 2-16,-4 0 0 0,0 2 1 15,-5-1-4-15,-4 3 0 16,0 0-1-16,-3 1 1 16,-5 1 0-16,2-2 2 15,1-1-2-15,2 1 3 0,-1-2 2 16,1-2-1-16,5 2-3 15,0-1 2-15,0 3 1 16,1 0-3-16,-2 3 1 16,-2 5-3-16,-2 1 1 0,-4 3-33 0,1 7 1 15,-4 7 0-15,0 4-43 32,-6 9-36-32,-4 0-111 0,-4-6-211 0</inkml:trace>
  <inkml:trace contextRef="#ctx0" brushRef="#br0" timeOffset="16121.73">5650 4652 1028 0,'0'0'22'15,"0"0"-15"-15,0 0 57 0,0 0-5 16,0 0-51-16,0 0-10 16,0 0-5-16,-74-13-31 0,79 29 13 15,3 7 15-15,0 10 6 0,0 15 2 16,-5 16-21-16,-2 11-11 15,-1 17-5-15,-1 15-4 16,-4 9 7-16,-4 8 10 16,-4 9 15-16,2 1 9 15,-3 3 4 1,-1-3 0-16,0-3-1 16,0-3-4-16,-1-6 7 15,3-6-2-15,0-9-1 0,1-6 0 16,4-6 4-1,2-10 10-15,5-6-9 0,1-8-5 16,0-9 2-16,1-8 2 0,7-13 0 0,5-7 2 31,1-7 2-31,3-9-3 16,4-3 5-16,4-2 5 0,4-3 10 0,4-1-4 16,2 0-2-1,5 1-7-15,4 2-2 0,4-2-5 16,8 2-1-16,2-2-2 15,7 1 1-15,6-4 2 16,10-2-5-16,7-3 2 0,8-2-2 16,6-1 0-16,4-5 0 15,5 0 2-15,3-1-4 16,1 2 2 0,3 2 1-16,-4 1 1 15,3 2 0-15,-1 0 0 16,0 8-4-16,-1 3 3 15,-2 2 1-15,1 2-2 0,-2 2 0 0,3-1 1 0,1-2 3 32,1-2 1-32,-1-4 29 15,2-2-9-15,-3-2-5 16,1 0-12-16,-2 2-2 0,-5-2-1 16,-3 3-4-16,-1 1 1 15,-3 1-2-15,-1 2-1 16,-9-3 1-16,-4 1-1 0,-4-1 0 15,-8 1-1-15,-7-3 3 16,-6 0-2-16,-9 0-1 16,-7-3 2-16,-9 0-2 15,-6-1 1-15,-9 0 1 16,-6-2-1-16,-7 0 1 16,-2 0 0-16,-5 0 2 0,-2 0 3 15,1 0 29-15,-2 0-11 16,0 0 4-16,0 0 4 15,0 0 6-15,0 0 0 16,-4 0-8-16,2 0-15 16,-2 0-9-16,-1 0-6 15,1 0 0-15,-2-4-1 0,-1 1-2 16,1-2-1-16,0-3 0 0,0-2-3 16,2-5 1-16,0-4 0 15,2-7 1-15,2-7 2 16,0-12-2-16,1-9 3 15,3-13-2-15,2-9 2 0,2-12 0 16,3-9 2-16,1-5 1 16,3-9-2-1,4-6 0-15,3-10 3 16,2-10-1-16,4-10-4 16,2-9 1-16,1-6-7 15,3 0-18-15,-3 0 20 0,-3 8 6 16,-2 7-6-16,0 9 6 15,-7 13 8-15,-3 11-9 16,-1 12 3-16,-6 6 1 16,-3 12-4-16,-1 10-1 0,-3 10 6 15,-2 3-3-15,0 10 0 16,0 7-1-16,0 4-1 16,-3 9 3-16,-1 2-1 15,1 8-1-15,-2 4 4 16,0 4-1-16,-2 6 2 15,-1 1 0-15,3 2 2 0,-2 4-1 0,2 0 0 16,0 0-2 0,-1 0 0-16,-1 1-1 15,-1 7-10-15,-3 2 17 16,-4 4-10-16,-1 3-1 16,-2 4 2-16,-2 0-1 15,1 1 1-15,-3-3 1 0,0-1-2 16,-1-4 2-16,-3-1 0 15,-5-3 1-15,-3-2 0 0,-5-1 0 16,-6 0 0 0,-6-2-3-16,-5 2 3 15,-10 0-2-15,-4 0 1 0,-10 3-1 16,-5-2 0-16,-4 3 0 16,-3 0-1-16,0-4 0 0,-2 2 3 15,-2-3-2-15,-1-3 1 0,-2 2-2 16,-4-1 1-16,-3 1 0 15,-3 1-2 1,-5 0 1-16,-3 2 2 0,-2 2-1 0,-4 2 0 31,-5 2 0-31,0 1 0 16,-2 2-2-16,1 1 3 16,-3-3 0-16,2 0 0 0,1 0 1 15,0-1-2-15,3-1 4 16,3-2 4-16,3 6-7 0,5-5 0 15,4 5-1-15,5 1-1 16,10 1-1-16,7 5-2 16,9 4-21-16,8 5-60 15,3 4-107-15,0-10-214 0</inkml:trace>
  <inkml:trace contextRef="#ctx0" brushRef="#br0" timeOffset="30169.09">16493 4296 1102 0,'0'-5'9'0,"-6"-4"-15"16,2 4 15-16,4 2 23 15,0 2-26-15,2 1-10 16,1 0-16-16,3 0-16 0,1 3 28 16,1 1 9-16,1 2 1 15,0 1 1 1,-1 3-1-16,0 1-1 15,-2 3 1-15,1 4-2 0,-4 3 1 16,0 6 1-16,-2 3 2 16,-1 5 1-16,0 8 2 15,-2 2-2-15,-1 1 4 16,-3 8 10-16,0 1-16 16,-1 2-3-16,1 1 1 0,-1 2-1 15,-2-1 2-15,2-3-1 16,0-2 1-16,1-7-2 15,2-6 0-15,0-7 1 16,2-4 0-16,1-6-1 16,1-4 2-16,0-7-1 0,-1-2 1 15,1-4 0-15,0-3 3 16,0-2-3 0,0-2 2-16,0 0-6 0,-1 0-2 15,1 0-18-15,-1 0-31 0,0-6-42 16,-2-10-85-16,-1-9-178 15</inkml:trace>
  <inkml:trace contextRef="#ctx0" brushRef="#br0" timeOffset="31170.06">16196 4598 704 0,'-6'5'387'0,"-3"-5"-378"16,3 0-8-16,4 0 24 16,2 0-16-16,0 0-15 15,2 0-5-15,3-5-33 16,4-7 23-16,4-5 19 0,3-13 5 16,3-7 5-16,2-13-4 0,2-9-3 15,1-8 2-15,-3-3-3 16,-3 2 4-16,-6 7-2 15,-3 7 20-15,-2 8 32 16,-5 11 7-16,-2 5-14 0,0 7-16 16,1 4-12-16,-1 4-7 15,2 5-5-15,-2 3-7 16,2 3-6-16,3 0 5 16,-2 1-8-16,1 1-2 0,-1 2 2 15,1 0-1-15,2 0 1 31,-2 9 1-31,2 0 8 0,1 5-3 16,1 7 4-16,2 4 2 16,1 7-2-16,2 2-2 15,1 4 3-15,-1 5-1 16,3 3-2-16,2 2 2 0,1 0-1 16,2-1 1-16,2-2-1 15,1-4-1-15,3-2 0 16,0-4 3-16,0 0-3 15,-1-6 2-15,-1 0-1 16,-5-4-1-16,-2-3 0 16,-5-1-1-16,-3-7-1 0,-4-1-16 15,-2 0 10-15,-4-4 6 16,0-2-2-16,-6-1 1 0,-6 0 4 16,-3-2 9-16,-9-1 0 15,-7 0 3-15,-8-3-1 16,-6 0-8-16,-4 0 4 0,-5-2 12 15,2-3-2-15,2-2-13 16,1 0 22-16,4-1 1 16,5 1 13-16,5 2-5 0,6-1-22 15,6 2-5-15,4 2-1 16,7 1 0-16,3-1-5 0,5 2-2 16,2-1 0-16,1 1-3 31,1 0 2-31,0 0-2 15,0 0-16-15,3 1 3 0,4 2 6 16,6 3 8 0,3 1-1-16,9 0 2 0,5-1 2 15,5 0 0-15,1-2 3 16,4 0-2-16,0 0-2 16,-4-2-3-16,-1 2-1 15,-3-2-21-15,-4 0-10 0,-3 4-18 16,-3 1-42-16,-10-6-86 0,-12-5-146 15</inkml:trace>
  <inkml:trace contextRef="#ctx0" brushRef="#br0" timeOffset="63715.9">22641 4548 368 0,'-14'-8'50'0,"0"0"8"16,2 2-16 0,3-4-2-16,1 0-29 0,2-3-8 15,1 1-2-15,0-3 0 16,1 1-1-16,-2-3 1 16,1 0-1-16,-3 3-2 15,-1 1-25-15,-5 3-5 16,0 0 15-16,-3 3 12 15,-2 6 6-15,-2-1-1 0,1 2 1 16,0 0 4-16,0 6 0 16,1-2 7-16,4 3 8 15,4-1-8-15,2 0 9 16,4-1 9-16,2 2 16 16,2-2-33-16,1 2-6 0,0 0 8 15,5 3 4-15,3-2-9 16,3 2-2-16,2 0-3 15,4-1 2-15,1-2-2 16,2 0 1-16,2-3 0 0,2 0-2 0,3-1 2 16,0-1-2-16,2 0-1 15,3 0-1-15,0-2 0 16,2 1 4-16,0 1 1 0,2 1 7 16,2-1-4-16,0 3-4 15,0-1-2-15,0-1-2 16,-2 3-1-16,-2-1 1 15,-3 0-2-15,-2 0 1 16,-2 2 0-16,-3-1-1 0,3 0 2 16,-1-1 0-16,0 1-1 15,2 1 1-15,-1-3 1 32,1 1 2-32,-2-1-2 0,-1 0 0 15,-1 0 0-15,-3 1-2 16,-1-1 1-16,-2-1-1 15,-1 1 0-15,-4 0 0 0,-2 1 0 16,0-3 1-16,-3 2-2 16,2-2 1-16,-1 1-1 15,0 0 0-15,1-1 1 0,0 0 1 16,-2-1-2-16,0 1 1 0,-1-1 0 16,-3 1 0-16,1-1-1 15,-3-1 2-15,-2 0-1 16,1 0 0-16,-1 0 1 15,0 1-2-15,-2-1-1 16,1 1-3-16,-1 1-14 0,0-2-50 16,1 0-23-16,-1 0-33 15,0 0-27-15,-5 0-108 16</inkml:trace>
  <inkml:trace contextRef="#ctx0" brushRef="#br0" timeOffset="65061.3">23065 4296 603 0,'-6'-3'40'0,"-5"-1"42"16,7 4-27-16,4 0 9 0,0 0-48 16,4 0-22-16,9 4 4 31,3 2 1-31,4-1 2 0,7 2 2 15,3-1-2-15,5 1 0 16,2 0 0-16,2-1 1 16,2 0-2-16,-2 1 1 0,-3-1-1 15,-3 1 0-15,-4 0 0 16,-4 2 0-16,-5-1 0 16,-4 3 1-16,-4-1-2 0,-4 0 0 15,-1 1 1-15,-4-1 0 16,-2 3-1-16,1-1 3 15,-4 1 5-15,1 2 11 0,-4 2-5 16,-2 0-3-16,-3 1-4 16,0 4-1-16,-1-1-3 15,-5 3 1-15,-1 2 1 0,-3 1-4 16,-2 1 1-16,-2 2 1 16,0 0-2-16,2 0 2 15,2 1-2-15,3-1 0 16,3-2-2-1,5-2 3-15,3-3-2 16,3-1 0-16,2-4 0 16,0 1 0-16,2-5-3 15,3-2 5-15,1-1-2 0,-1-4 2 16,2-3-4 0,0-4-47-16,0 0-9 0,1-7-18 15,1-8-23-15,2-5-28 0,-3-7 23 16,1-3 16-16,-1-3 22 15,0-1 47-15,-2 0 25 16,-1 4 0-16,-2-3 1 16,-1 4-2-16,0 3 1 15,-3-1 6-15,-5 3 23 0,-5 0 29 16,-2 3 8-16,-5-2 12 16,-1 2-36-16,-4 1 2 15,-2 1-9-15,-1 3 15 16,3 4-13-16,4-1-9 0,3 5-26 15,4 0-3-15,5 1-2 16,4 0-1 0,1 3 1-16,0-3-1 15,0 1 1-15,1 2-1 0,1 1 1 16,0 2-2-16,0-1 1 16,0 1 0-16,1 1 1 15,-2 0-1-15,2 0-4 0,1 3-1 0,0 2 3 16,1 5 1-16,-1 4-2 15,0 5 1-15,-1 5 4 16,0 6 4-16,-1 7-2 16,0 4 2-16,-5 4-1 0,-2 2-1 15,-1 6-2-15,-1-2 0 16,-2-1 0-16,3 1-2 31,0-2 1-31,3-4 0 0,1-3 6 16,2-4-1-16,3-5 2 15,-1-3-2-15,2-7-4 16,5-2 1-16,-1-8-2 16,0-1-2-16,-2-4 2 15,1-4 0-15,-2-4 3 0,-1 0 2 16,-1 0 8-16,1 0 57 0,1 0-18 16,-3-2-30-16,1 0-11 15,2-1-7-15,-3 1-4 16,2-1-2-16,-1 1 0 0,1 0 0 15,0 1-1-15,1 0 1 16,1-1-1-16,-1 2 1 16,-1-1-5-16,0-1-17 15,-1 1 0-15,3 1 10 16,-3 0 9-16,-1 0 3 0,1 0 0 31,-1 0 0-31,1-1-1 0,2-1-19 16,-2 2-68-16,2-4-11 15,0-1-1-15,2-3-49 0,-3-3-62 16</inkml:trace>
  <inkml:trace contextRef="#ctx0" brushRef="#br0" timeOffset="68073.81">21706 2687 575 0,'-4'4'-10'15,"-3"-4"110"-15,6 0-52 16,1 0-25-1,8 0-25-15,2 0 1 16,4 0 1-16,3-3 0 0,4-1 0 16,1-2 0-16,4 3 0 0,0-3 1 15,3 1 0-15,3 1-1 16,2 0 1 0,5-1-1-16,4 2 0 15,1-4 0-15,2 3 2 16,-2 0 0-16,1 1-2 0,-2 0 2 15,-2 3 0-15,2 0-1 16,-2 0 1-16,1 0 0 16,-1 1-1-16,1 2 0 15,1 0 1-15,-1 2 8 0,0 0 47 16,4-1-47-16,-1-1-3 16,1 1-5-16,-4 1 2 15,-2-1 3-15,-1 0 19 0,-4 2-12 16,-3-2-8-16,-3-1-2 15,-2 1-2-15,-4-1-2 16,-2 0 1-16,-5 0 1 16,-3-3 0-16,-4 1-2 15,-2-1 0-15,-3 0 3 16,-4 0 0-16,1 0 1 0,1 0 23 16,-4 0 6-16,1 3-26 15,1-3-4-15,0 0-2 16,0 0-3-16,1-3-3 15,0-5-60-15,4-8-60 0,-1-5-91 16,-3-8-63-16</inkml:trace>
  <inkml:trace contextRef="#ctx0" brushRef="#br0" timeOffset="68788.14">22696 2394 875 0,'1'2'56'16,"-3"0"-54"-16,3 1 0 16,6-1-6-16,7 5-1 0,7-1 4 0,7-1 2 15,4 2-4-15,3-2 2 16,3 0 0-16,-2-2-1 15,0 1 3 1,-3 0-1-16,-1 2 0 0,-5 1 0 0,1 2 2 31,-3 1-1-31,-1 2 0 16,1 1 0-16,2 3 0 0,1 0-1 16,0 1 1-16,1-2-2 15,-1 2 2-15,-1-2-1 16,-1-1 3-16,-5-2-4 0,0 1 2 15,-5-3-1 1,0 1 1-16,-4-2 0 0,-3-2 0 16,-2 0 1-16,-3 0 1 15,-1-1-2-15,-3-3 2 0,2 2 0 16,-3 1 2-16,-4 3 0 16,-5 5-1-16,-5 0-2 0,-3 5 0 15,-8 0-1-15,-2 3 2 16,-8-1-2-1,-4 0 0-15,-4 2 1 16,-4 1-1-16,2-1-1 16,-2 1 0-16,5-1 1 15,5 0 0-15,5-4 13 0,7-1 8 0,6-2-15 16,7-4-9 0,3-2 5-16,6-1-8 15,3-2 0-15,0-2-8 0,1-1-50 16,6-4-47-16,1-4-72 15,-2-17-58-15,-1-10-88 16</inkml:trace>
  <inkml:trace contextRef="#ctx0" brushRef="#br0" timeOffset="69166.03">23016 2273 131 0,'-11'-21'487'0,"-7"4"-380"31,-1 4-56-31,1 3 17 16,4 3-50-16,2 3-18 15,4 2-3-15,2 2-18 0,3 2 12 0,2 6-13 16,1 4-1 0,-1 6 22-16,1 5 1 15,-2 8 2-15,-1 6-4 16,-3 6 3-16,-1 7 2 0,-2 3 8 15,-1 6 3-15,-2 0 6 16,3 0 4-16,3 0 5 16,3-2-5-16,2-1-11 0,-1 2-10 15,5 0-4-15,-2-4 1 0,0 0-7 32,-3-3-70-32,-3-1-32 0,-8-8-49 15,-9-9-68-15</inkml:trace>
  <inkml:trace contextRef="#ctx0" brushRef="#br0" timeOffset="90667.33">14381 10814 558 0,'-12'-24'7'0,"0"0"26"16,3 5 26-16,2 0-19 15,-3 5-25-15,1 3-16 16,1 4-3-16,-4-2-17 15,2 5-8-15,0-1 23 16,-1 1 8-16,2 1 1 0,1 0-1 16,1 0 10-16,-1 1 13 15,3 0 5-15,1 1 5 0,0-2 16 16,2 3 0-16,1-2-14 16,1 2-1-1,-1 0-7-15,1-2-14 0,0 2-11 16,0 0 0-16,0-2-5 15,0 2 2-15,0 0 0 16,0 0 3-16,0 0 6 0,0 0 15 16,0 0 0-16,0 0-5 0,1 0-6 15,0 0-2 1,1 0-5-16,1 0 4 16,1-1 1-16,0 1 1 15,1 0-3-15,0-1 4 16,1-1 4-16,0 2-2 0,1-1-2 15,2-1-5-15,0 1-3 16,1-1-2-16,3 2-2 16,0-2-1-16,2 2-1 15,2-2 0-15,2 1 1 16,-1 1-1-16,2 0 1 0,1 0-2 0,0 0 1 16,0 0 0-1,0 1 0-15,-1-1 1 16,2 2 0-16,0-2-1 0,0 0 1 15,1 0-2-15,1 2 3 16,1-2-2-16,-2 1 0 16,2 1 1-16,-1-2-2 0,0 2 2 15,1-1 0-15,0-1-1 16,0 0 1 0,0 1-1-16,2 0 1 0,-1-1-1 15,0 1 0 1,1-1 0-16,-1 1-1 15,1-1 1-15,1 2 1 0,0-2 0 16,1 0-1-16,0-2 1 16,0 2 1-16,0 0-2 0,0 0 1 15,-1 2 0-15,1-1-1 16,0 0 0-16,-3 1 1 16,1 2-2-16,2-1 2 15,-3 1-2-15,0-1 1 0,1 0 0 16,0-1 0-1,-3 0 1-15,2 0 0 16,1-1 0-16,-1 2 0 0,0-1 0 16,1 0 0-16,0 3-1 0,-1-2 1 15,2 1-1-15,0 0 0 16,-1 0 1-16,2 1-1 0,-2-1-1 16,1 0 2-16,1-1-1 31,-1-1 1-31,0 1-1 0,2-2 1 15,-1 0-1-15,-1 1 3 16,3 0-2-16,0-2 5 0,2 1 8 16,1 0-5-1,0-1-4-15,2 1-1 16,0 2-4-16,2-3 1 0,0 0 1 16,1 0-1-16,1-3-1 15,-1 2 0-15,2 0 2 16,-3 0-2-16,1 1 1 0,-2 0-1 15,2 0 0-15,-3-1 1 0,1 2-2 16,-3-1 3 0,-1 0-2-16,0 1 0 0,-3 0 0 15,-1-1 1-15,-3 2 0 16,0 0 2 0,-3-2 6-16,-2 1 0 15,-1-1-2-15,-2 0 2 0,-1 0 2 16,-2 1-1-16,0-2 1 15,-1 1-3-15,-2 0-4 16,-2 0-1-16,1 0 1 0,-2-1 0 16,-2 1 3-16,-1-3 2 15,2 2-1-15,-2 0-2 16,-1-1 0-16,-1 0 4 0,-1 1 3 16,0 0 1-16,-1-1 3 15,-1 2 1 1,0-2 3-16,-1 1-5 15,0 0-6-15,3-1-3 0,-2 1 1 0,-1 1 0 16,0-2 2 0,0 1 1-16,0 1-2 15,1 0 2-15,-2-1-3 16,1 1-6-16,0 0-1 16,-1 0 0-16,1 0-1 0,0 0 1 15,1 0 0-15,-1 0-1 16,0 0 1-16,0 0 0 15,0 0 0-15,0 0-1 16,-1 0 1-16,1 0 0 0,0 0-6 16,0 0 4-16,0 0 1 15,0 0 0-15,0 0-2 16,0-2 2-16,0 2 0 0,0 0-1 16,0 2 2-16,0-2-1 15,0 0 0-15,0 0 2 16,0 0-1-1,0 0-2-15,0 0 3 0,0 0-3 16,0 0 2-16,0 0 0 16,-2 0-1-16,2 0 1 0,-1-2-3 0,1 2 3 31,0 0 1-31,0 0-4 0,-1 0-1 16,1 0 1-16,0 0-2 15,0 0-4-15,-1 0-50 0,0 2-39 0,-4-4-44 31,-12-3-118-31,-12-22-332 16</inkml:trace>
  <inkml:trace contextRef="#ctx0" brushRef="#br0" timeOffset="177020.29">12686 15813 611 0,'2'-9'16'0,"0"-4"9"15,3-1 25-15,1 3 12 16,2 2-32-16,-3 1-17 16,1 1 0-16,0 1 0 15,1 1-4-15,0 2-5 16,1-2-1-16,1 0-1 0,1 0 1 16,0-1-3-16,0 1 2 15,1 0 0-15,0 0 1 0,0-1 6 16,1 1 1-1,0 0 9-15,3-1 14 0,0 0-1 16,3-2-4 0,2 1-1-16,1-1-10 0,1 1-1 15,-2 2-3-15,4 0-3 16,-1 1-6-16,3 0-2 16,1 3 0-16,3-2-1 15,1 1 0-15,2-1 0 16,-1 1-1-16,-1 2-2 15,1-1 3-15,-1 1-1 16,1-2 1-16,1 0-1 0,0 2 1 0,1 1 0 16,0-1 0-16,1 3 0 15,1-3-1-15,1 3 1 16,0-2 1 0,1 1 0-16,3-1 1 0,1-1-1 15,2 0 0-15,1-1 4 16,0 0-1-16,-2 0-1 0,2 0-1 15,-2 1-1-15,1 0 0 0,-1 0 1 16,4 0 3 0,-1 1 0-16,3 1 0 0,-2-2 1 15,2 2-6 1,-1 2 2-16,1 0-1 16,1 0 0-16,-2 0-1 15,3 0 3-15,-2-2-3 16,1 1 4-16,1 1-2 0,-2-2-2 15,2 0 3-15,0 0 0 16,-1 0 0-16,0 0 2 16,-2-1 9-16,0 2 0 15,-3-1-6-15,1 2 2 16,-2-1-5-16,1-1 4 16,0 2-2-16,-2 0-2 0,0-1-2 15,-3 0 0-15,1 0-2 16,-2 0 1-16,-1-1 1 15,-1-1 2-15,1 0 1 16,-1 2-1-16,-2-3-1 16,1 2-3-16,-2-1-4 15,-2 0 5-15,0 0-3 0,0 0-1 16,-2-1 4-16,0 1-5 16,-1-1 3-16,0 0 0 15,-2 0-1-15,0 0 1 16,-2 0-1-16,-1 1 0 15,-2 0 0-15,0-1 0 0,0 0 0 16,-1 0 0-16,0 0 0 16,-2-2-2-16,-2 2 3 15,0-1 0-15,-3 1-2 0,0-1 2 16,-2 0-1-16,-1-1 2 16,1 2-2-16,1-1 0 15,-1 1 0-15,1-1 0 16,-2 2 0-16,0-1 0 0,-2 0-1 0,0 0 1 15,0 0-1-15,-3 0 0 16,0 0 1-16,-2 0 1 16,0 0 1-16,-1 0-3 0,0 0 2 31,-2 1 0-31,0-1-2 16,1 0 1-16,-2 0 3 0,0 0-3 15,0 0-2 1,0 0 4-16,2 0-2 0,-2 1-2 15,0-2 4-15,0 1 0 16,0 0-3-16,1 0 1 16,-1 0 2-16,0 0-1 0,0 0-1 15,1-1-1-15,-1 0 1 16,1 0 2 0,0-4 7-16,2-1 6 0,0 0-3 15,0-3-6-15,1-1-3 16,1 0-1-16,1-2-2 15,-1 3 1-15,0-2 0 0,-1 1 0 0,1 0-2 16,-1 0 1-16,2 1 1 16,-2 0 1-1,-1 0-3-15,1 2 2 16,-1-3-2-16,1 1 2 16,-2 0-1-16,2-1 1 0,-1-2-1 15,2-2 0-15,-2-2 0 16,1-3 1-16,1-2 0 15,-1-1 10-15,-1-2 1 16,0-1 5-16,-1 0 3 16,0 1-4-16,-1 1-5 0,1 0-7 15,-2 0-3-15,0 0 1 0,0-1-1 16,0-1-2-16,0 0 1 16,0-3 0-16,0 0 1 15,0-3-3 1,2-2 3-16,-1-1-1 0,3-1 0 15,-1-2 1-15,0-1 1 16,2 0-3-16,0 0 2 16,0-3 1-16,0 1 0 0,-2 1 2 15,1-1 1 1,0 0-2-16,-2 2 2 0,0-1-8 0,-2 2 4 31,1-1-1-31,-1 4-1 0,0-5 3 16,-2 1 1-16,-2 0-4 0,1 1 2 15,0 0 0-15,0 1 7 16,1 1-1-16,-2 2-5 16,1 1 1-16,1-1-2 15,0 2 2-15,0-2-2 0,-1 2 3 16,0 0 6-16,2-1-4 16,-2 3 0-1,-1 0-4-15,1 0 0 16,-2 3-2-16,3 1 2 0,-2 2-3 0,1 2 1 15,0 3 1-15,-1 2-1 16,1 2 1 0,-2 3-1-16,2 0 0 15,-1-1 1-15,2 2-1 16,0 1 0-16,-1 0 0 16,1 0 1-16,0 2-1 0,1 0-1 15,0 2 1-15,-1 1 0 16,1 2 0-16,0-1 0 15,0 2 1-15,-1 0-1 16,2-1 0-16,0 2-1 0,-2 0 0 16,2 0 0-16,-2-1 0 15,0 1 2-15,0 0 0 0,-3 0 0 16,0-2 0-16,0 1-1 16,-1 0 0-16,-3 1-1 0,-4-2 0 15,0 2-1-15,-3 0 1 16,-3-1 0-1,-3 1 0-15,-2 0-1 16,-3-1 4-16,-4 2-3 16,-1-1 1-16,-3 1-2 15,-3-1 3-15,-4 0 1 0,-1 0-4 0,-1 0 2 16,-4 2-1 0,-1-2-1-16,0 0 2 15,-4 2 0-15,0 0 1 16,0-2-2-16,-3 1 0 15,2 0 4-15,1 0-3 0,0-1 0 16,1 0 2-16,-2 0-1 16,1-1-2-16,-1 1 1 0,-2 0-1 15,1 1 0-15,0 0 0 16,-1 1 1-16,-1 0-1 16,-1 2 0-16,-3 3-1 15,0 1 3-15,0 1-1 16,-2 1 1-16,0-1-1 15,1-2-1-15,1 2 1 16,0-1 2-16,1-2-1 0,1 2 0 0,-1-1 0 31,-1 1-2-31,-1 1 0 0,1 2 0 16,-2 1 1-16,1 1 2 16,-1-1-4-16,3 2 2 15,-1-2-4-15,-1 1 3 0,3-2 0 16,0 1-2-1,2-2 5-15,1 0-2 0,1-1 0 16,1 0-1-16,2-1 1 16,2-1 2-16,0-2-2 0,3 0 0 15,2-2 7 1,3 0-15-16,0-2 11 16,3 2-2-16,0-3-1 0,3 3 1 15,-1-1-2-15,4 0 0 16,1 2 1-16,1 0-1 15,2-1 1-15,4 1-1 0,-1-2 2 16,3 1-2-16,2-2 1 16,3 1 0-16,1-2 0 15,2 0 0-15,2 3 1 16,2-3 0-16,1 1-2 0,1 0 0 16,3 1 2-1,0 0-2-15,1-1 1 0,1 2-1 16,-1 0 0-16,0 1 0 15,0-1 1-15,1 3-3 16,-1 3 1-16,1 0 2 16,-2 3-1-16,2 2 0 15,0 3 0-15,0 1 2 16,0 3-1-16,0 3-3 16,1 3 5-16,-1 3-4 0,-2 5 4 15,1 2-4-15,-1 5 4 0,-1 4-3 16,0 0 1-1,-2 1 2-15,2 3-3 16,1 2 1-16,-1 1 1 16,2 1 0-16,0 2-1 15,1 0 1-15,-1 1-2 0,1-1 1 16,-1 3 1-16,-2-2-1 16,-1 2 0-16,2 3 1 15,-2-2-2-15,1-1 1 16,0-2 1-16,2-3-2 0,1-5 2 15,1-5-1-15,3-3 0 16,0-5 0-16,0-5-1 16,0-4 4-16,1-4-3 0,1-5 2 15,0-4-1-15,0-2 1 16,0-5 2-16,-1-1 3 16,0-3 5-16,1 0-3 0,-2-1-3 15,1 0 0-15,0-1-3 16,-1-1 0-16,0 0-2 15,0 2 0-15,0-2 1 16,0-1 1-16,0 1 3 0,0 0 0 16,0-1 0-16,0 1 3 15,0 0 3-15,0 0-1 0,0 0 5 32,0 0-2-32,0 0 3 0,0 0-5 15,0 0-5 1,0-1 0-16,0-1-3 0,0 2-1 15,0-1-1-15,0 1 1 16,0-1 1-16,0 0 1 16,-1 1-1-16,0-1-2 15,1 1-4-15,0 0 2 16,0 0 0-16,0 0-4 0,0 1-4 0,0 3-39 16,3 9-64-1,-3 2-106-15,-16-10-108 0,-15-13-535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13:01.0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25827 14139 812 0,'-14'-9'49'15,"3"-1"-20"-15,1 4 48 16,4 0-41-16,2 4-28 0,1 0-4 0,2 1-4 16,0 1-3-16,3-1 2 15,0 0 4-15,-1 1 2 0,0 0 3 16,0 0 9-16,-1-3-9 31,2 3 2-31,-2 0 10 16,0 0 12-16,0 0 7 0,0 0 4 15,-2 0-12-15,2 0-4 0,0 0-10 0,0 0-8 32,0 0-3-32,0 0-2 15,0 0 3-15,0 0-3 16,0 0 5-16,2 0 8 16,-2 0 2-16,-2 0 0 15,2-1-7-15,-1 1-3 0,-1-2-3 16,0 0-3-16,1 2-2 15,-2-4-1-15,-2-1 2 16,-1 0-2-16,-2-1 0 16,0-1 0-16,0-1 1 0,-2 0 0 15,2-2-1-15,-2 0 2 16,0-1-1-16,0-1 3 0,0 0 0 16,2-1 4-16,-3 0 1 15,4-1-4-15,-3 1 0 16,0 1-1-16,1 0-3 0,-2-1-2 15,-1 1 2-15,0-1-4 16,3 2 3 0,-3-1-2-16,1 0 2 0,0-3-2 15,-2 1 1 1,6-2 1-16,-4 0 1 16,0 0-1-16,0-2 1 15,-1 0 2-15,1 1 3 0,0 0-1 16,-1-1-1-16,-2 2-2 15,2 0-1-15,-2-2 0 16,3 4-1-16,0-2 1 16,0-4-2-16,2 2 2 15,-1-2-1-15,0 0 1 0,1-1-1 16,-3 0 1-16,1 2-2 0,-1-2 1 16,0 2 0-16,-1 0 1 15,-1 1-1-15,-1-1-1 16,-1 1 3-16,2 0-2 15,0 1 0-15,0-1 0 0,0 1 0 0,0 0 0 32,2 0 0-32,0 1-1 0,2-3 1 15,-1 2 1 1,-1 0-1-16,0-2 1 0,0 3 0 16,-2 0-2-16,1-1 2 15,-1 1 1-15,3 0 0 16,-3 1-2-16,1 1 1 15,-1-1-1-15,1 0 0 0,0 2 0 0,1 0 0 32,1-1 2-32,1 0-2 15,0 3 5-15,1-1 6 0,1 1 2 16,0 0-2-16,2 2-4 16,1 0-2-16,-1 1-1 15,3 0 5-15,-1 1 1 0,-1-1-5 16,1 3-4-1,3 0 0-15,0-1-1 0,-1 2 1 16,-1 0-1-16,2 0 0 16,-1 0 1-16,-1 1-1 15,0 0 0-15,2 0 0 0,0 0 1 16,1 3 2-16,-1-1 2 0,-1 0-4 0,1-1 0 16,2 2-1-16,-1 0 0 15,0 0-1-15,0 0 0 31,0 0 0-31,0 0-1 0,-1 0-1 0,1 0 1 16,0 0 0-16,0 0 1 0,0 0 0 31,0 0 0-31,0 0 1 16,0 0-1-16,0-2-11 16,1 2-2-16,-1 0 4 0,0 0 5 15,0 0-4-15,0 0-24 16,0-1-14-16,2 1-27 15,-1 0-30-15,7-1-43 0,-1 1-10 16,0-1-61-16,-1-5-103 16</inkml:trace>
  <inkml:trace contextRef="#ctx0" brushRef="#br0" timeOffset="817.71">24674 12890 439 0,'-1'-6'82'0,"-2"-1"-41"0,1 0 37 32,2-1-1-32,-1 2-47 0,2 0-24 0,2-3-3 15,3 1-3-15,0 1 7 16,2 1 1-16,-2 1-1 0,-1 2-3 31,-1-1 5-31,0 2 3 0,-2 0 4 16,2 1 5-16,-2-1-3 0,0 1-8 15,-2 1 2-15,2 0 3 0,0 1-1 16,1 0-2-16,1 2 2 16,2 4-3-16,-1 0-5 15,2 3-3-15,0 2-2 16,1 2-2-16,0 1 1 15,0 2 2 1,0 0-3-16,-2 1 3 16,4 3 4-16,-2-2 4 15,0 1-4-15,2 1 3 0,0-2 2 16,-1 2-5-16,0-2 5 16,0 1-2-16,-1-1-4 15,-1-1-4-15,-1 0 0 16,-2-3 0-16,0-2-2 15,1 0 2-15,-4-6 0 0,0 0-1 16,-1-3 3-16,1 0-1 16,0-4-6-16,-1 2-4 15,-1-3-10-15,-2 1-28 0,-4-3-38 16,0 2-19 0,-3-5-74-16,0-3-165 15</inkml:trace>
  <inkml:trace contextRef="#ctx0" brushRef="#br0" timeOffset="1516.46">24785 12819 819 0,'-12'-12'35'15,"1"-1"-13"-15,5 6 40 16,1 0-37-16,3 4-24 0,0 1-2 16,1 2-1-16,1-2-16 15,1 1-7-15,0 1 20 16,0 0 6-16,1-1-2 0,-1 1 2 31,0-1 12-31,2 0 10 16,2 1-4-16,1 0-2 0,2 2 9 15,4 0-5-15,-1 0-10 16,4 2-4-16,-1 2-1 16,3 3-5-16,0 2 0 15,-1 0-2-15,2 1 0 16,-1 1 1-16,-1 1-1 0,1 0 2 16,2 1-1-16,0-1 1 15,2-1-2-15,1 1 2 16,0-2-1-16,1-1 0 0,-2-1 0 15,-4-3 0-15,-1 0 0 16,-3 1 0-16,-2-2 0 16,-4-1-1-16,-2 0 2 15,-1-3-1-15,-4 0 3 0,2 0-3 0,-2-1 3 32,0-1 5-32,2 2 33 15,-2-2 1-15,-2 0-17 0,0 1-12 16,1-1-5-16,0 1-3 15,-4 0-4-15,-3-1-1 16,-4 4 0-16,-1 0-1 0,-2 3 1 16,-2 3 0-1,-3 1 0-15,-1 2 0 16,0 0 1-16,0 2-1 0,-2 0 0 0,3-1-1 16,-1 0 1-16,2-1-11 15,3 1-24 1,0 1-2-16,6 0-3 0,6 2-34 15,4-3-78-15,1-6-73 0,2-9-208 16</inkml:trace>
  <inkml:trace contextRef="#ctx0" brushRef="#br0" timeOffset="9459.67">26852 11876 440 0,'-1'-5'32'0,"-1"-1"29"16,1 1-4-16,1-1-20 15,0 2-27-15,1 1-7 0,0 0-1 16,0 1-2-16,-1 1 2 0,0 1-1 16,1 0 0-16,-1-2 1 0,0 2 2 31,-1 0 10-31,1 0 15 15,0 0-5-15,0 0-8 16,0 1-5-16,1 0-9 0,0 2-2 0,0 6 3 16,1 0 2-1,-1 5-1-15,-1 4-1 16,2 5 1-16,-2 3 3 0,0 3 3 16,0 5 2-16,0 3-1 15,-2 3-2-15,1 4-4 16,-3 2-5-16,-4 0-1 15,0 1 1-15,0-1 0 0,1-3 0 16,-1-4-1-16,0-5 1 16,3-8 0-16,0-6 0 15,2-7 1-15,-1-4 0 0,4-4 0 16,-1-3-1 0,1 0 0-16,0-2 4 15,-2-8-1-15,1-5 6 16,0-9-14-16,0-8 2 15,0-9 2-15,2-6 2 16,0-4-1-16,2-1 1 0,1 2 4 16,2 1 6-16,-1 0 14 15,5 2-4-15,0-2-11 16,1 0-4-16,1 1-3 16,0 0-2-16,-1 6 0 15,-3 3-1-15,-2 5 1 0,-5 6 1 16,1 2-1-16,-3 6 1 15,-4 3 0-15,0 3 0 16,0 1-1-16,1 4 1 16,-1 2 0-16,2 0-2 15,1 2 2-15,0 2 1 0,1 0-2 16,1 1 3-16,-2-2 0 0,2 3 0 16,0 1-4-16,1 5 3 15,-1 5-1 1,2 4-2-16,-2 7 2 0,2 4 0 15,-2 3-2-15,0 5 1 16,-2 1-1-16,1 5 1 16,0 3-1-16,-1 2 1 15,-3 2-1-15,-3 4-1 16,0 2 2-16,-4 3-1 16,0 1-1-16,-3-2 1 15,6-5 0-15,0-4-1 0,2-7 0 16,4-8 1-16,1-6-2 15,2-7 3-15,-1-4-3 16,0-4-1-16,-1-4-5 16,2-4-20-16,-2-1 11 15,2-1 15-15,-4-2-5 0,0-6-31 0,2-6-21 0,1-9-45 16,0-6-34-16,2-8-61 31,0-6-74-31</inkml:trace>
  <inkml:trace contextRef="#ctx0" brushRef="#br0" timeOffset="11080.97">27673 11671 632 0,'0'3'14'16,"0"-2"10"-16,3 0-12 16,-1 3-4-1,4 2-2-15,2 1 2 0,1 1 1 16,1 3-5-16,1 0 0 15,2 1-3-15,-3 2 5 0,-2 3-4 16,1 2 1 0,-2 3-2-16,-1 4 0 0,-4 5 2 15,-1 2-3-15,1 4 4 16,-4 3-3-16,1 2 1 16,-3 2-4-16,-2-1 5 0,0 1-1 15,-2-1 3-15,3-4 4 16,-3-2-3-16,0-5-4 15,0-3-2 1,1-6-2-16,-1-6 2 0,4-5 0 16,-2-4 0-16,2-4 2 0,1-2-1 0,2-1 4 31,-1-1 8-31,1-1 3 0,-1-7 5 0,0-9-6 31,4-9-10-31,2-13-4 0,3-12-2 16,4-8 1-16,0-4-1 15,-1 0 1-15,-3 6 1 16,-1 7 1-16,-2 6-1 16,0 6 7-16,-1 1 11 0,3 1-5 15,-2-2-11-15,2 3-1 16,-3 1-3-16,-2 2 0 16,1 4-2-16,-3 7-6 15,-4 3 0-15,1 5 9 0,-2 3 1 16,0 4 2-16,3 2-1 15,-1 3-1-15,0 0 3 16,-2 2-1-16,2 6 1 16,0 7-3-16,-2 7 0 0,3 5 0 15,-3 9 1-15,2 5-1 16,2 4-1 0,-1 3 0-16,-2 3 1 0,3 2-2 15,0 1 2-15,0-2-3 16,-2 1 2-16,-1-2-2 0,1-3 1 15,-1-3 1-15,-2-3 0 0,2-5 0 16,1-6 0-16,2-3 0 31,-2-7 0-31,4-5 0 0,-1-4 0 16,-1-4 0-16,1-4 1 16,0-1-1-16,-1-1-1 15,2-2 1-15,-2-2 0 16,4-7 0-16,-2-10 1 0,2-5-3 15,3-13-1-15,3-7 1 16,4-8 1-16,1-7 1 16,0-3-1-16,1-1 0 15,-3 2 1-15,-3 5-1 0,-2 6-2 16,-4 5-1 0,-2 9 3-16,0 6 1 0,-4 7 1 0,-2 3-1 0,-2 6 1 15,1 3-1-15,0 3-1 31,-2 1 0-31,5 4-3 16,-1 1-1-16,1 0-16 0,0 3-13 16,4-1 14-16,0-1 12 15,-1 2 1-15,0 5-27 16,2 3-26-16,0 5 30 0,-1 6-55 16,2 0-67-16,-5 1-61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13:54.9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13205 3784 711 0,'-21'-9'-78'16,"-5"0"162"-16,2 2-26 16,7 4-11-16,1-1-25 15,6 2-11 1,2 1-9-16,4 1-4 0,2 0-2 0,1 0-2 16,1 2-3-1,0 6-1-15,0 6 0 16,-1 4 0-16,1 7 3 15,-1 9 0-15,-2 3 3 0,0 5 1 16,1 4 0-16,-1 4 3 16,0 5 0-16,-1 2-4 15,0 4 4-15,0 4 0 16,0 3 1-16,-3 6 1 16,0 3 2-16,-2 4-1 15,-2 0-1-15,0 0 0 16,0 3 0-16,0-6-1 0,3-5-1 0,3-3 1 15,1-3 6 1,3-5-2-16,1-5-6 16,0-3 4-16,2-4-2 0,3-5 0 15,-1-5-1-15,2-4 2 16,1-6-3-16,0-5 0 16,0-4 1-16,0-2 1 0,-1-5-1 0,-1 0 1 15,0-5 0-15,-3-1 1 31,1-3 0-31,-1-1 1 16,1-1 11-16,1 1-7 0,1-1-3 16,3-1-2-16,0 1 0 15,3 0 1-15,3 1-2 16,2 1 1-16,5-1 0 0,4 2-1 16,3-2 0-16,3-1-2 15,4 1 1-15,5-4-1 0,2 0 2 16,4 0 0-16,3-4 1 0,0 1 0 31,2 0 0-31,-2 3 0 16,2 0-1-16,-1 0 2 15,-1 0-3-15,5 3 1 0,-3 1 0 16,0 0-1-16,0 2 0 16,0-1-1-16,-1 3 1 15,2-1 0-15,2 3 0 16,1-3 0-16,2 0 1 0,3 2-1 15,2-2-1-15,-1-1 0 16,2-1 2-16,-1 1-1 0,0-2 0 16,-2 2 0-16,-1-3-1 15,1 1-2 1,-4-2 3-16,2-1 0 16,-3 2 0-16,-3-2 0 0,2-1 0 15,-3 1 2-15,-3-1-1 16,2 2 0-16,-2-2-1 15,1 0 0-15,-1 0 1 0,0-3-2 16,-1-1 1-16,-2 0 1 16,-2-2 0-16,-3 3 1 15,-1-1-1-15,-3 1 0 16,-2 1 0-16,-3 0 1 16,-3 1-1-16,-3 1-1 0,-3-1 1 15,-4 1 0-15,-2 0-1 0,-3 0 0 16,0 2 1-16,-3 0-1 15,1 1 0 1,1 0 1-16,-3 0-1 16,0-2 0-16,0 1 0 15,0-2 0-15,-3 3 2 16,-1-3-4-16,1 1 4 16,-3-1-2-16,-1 2 1 0,0-1 0 15,0-1-1-15,-2 0 3 16,1 0-1-16,-1 0 6 15,0 0 29-15,0 0-24 16,0 0-6-16,0 0-1 16,0 0 1-16,0 0 3 15,0-1-1-15,1-5-4 0,-1 0 0 0,1-4-3 16,0-4 0-16,0-6 0 16,1-1-1-1,-1-2-1-15,1-4 0 16,-1 0 2-16,1-4 0 0,1-2 1 0,-1-2 1 15,1-3-1 1,-1-2 4-16,0 0 1 16,0 0-1-16,-1-1-5 15,-1 1 3-15,0-1 11 16,1 0-5-16,-1 2-4 0,0 0-7 0,1-4 2 16,-1-1 2-16,2-2 7 15,0-2-7-15,0 0-2 16,-1-2-1-16,-1 2 1 0,0 3-2 31,0-1 2-31,-1 5 2 0,-3-5-2 16,1 2-3-16,-1 0 0 15,0 3 3-15,-1 3-4 16,0 2 1-16,-2 3 1 16,0 2 4-16,2 3-2 15,-3 1 1-15,3 0-1 16,2 0-3-16,-1 1 3 0,3 1-6 15,-1 2 6-15,0-1-3 0,0 1 2 16,0 3 1 0,0 2-3-16,-2 4 0 15,1 0 1-15,0 2 1 16,0 2 0-16,0 2-2 16,-1-1 4-16,1 1-5 0,-1 1 2 15,0 1-1-15,0 1 4 16,0 1-5-16,0 0 5 0,1 0-3 15,-1 1 4-15,0 0 1 16,0 0 4-16,0 0-2 16,-2-1-2-16,2 3 0 0,-1-2-1 15,0 2-4 1,-1-1-4-16,0-2 2 16,-2 4 4-16,-1-2-5 0,0 1 7 15,-4-3-4-15,0 2 1 16,-3-2 0-16,-1 1 0 15,-5-1 1-15,-2 0-3 0,-2-1-1 16,0 0 1 0,-5-1 3-16,0 2-2 15,-1 0 4-15,-5-1-3 16,-1 1-2-16,-3 0 1 0,-3 0 0 16,-2 0-1-16,-4 2 0 15,0-1 1-15,-2 0-1 16,-1 2 0-16,-2-1 5 0,1-2 0 15,-3 3-3-15,-1-1 1 16,-1-1 0-16,-2 3-3 16,-1-1 1-16,1 1 1 15,0 0 0-15,0 0-1 0,1-3 1 16,-1 2 0 0,2-1 0-16,-1 1-1 15,-1 1 2-15,0-3 0 0,1 3-2 16,-1 0 1-16,0 0-2 15,0 4 0-15,0 2 4 16,2-2-9-16,0 3 6 16,4-1 0-16,2 0 0 15,5-2 1-15,-1-1 1 0,6-1-1 16,0 0-2-16,5-1 1 16,0 1 2-16,5-1-3 15,2-1 1-15,4 2 1 16,3-1-1-16,4 2-1 0,5 0 0 15,5 4-14-15,7 7-55 16,3 4-96-16,0-6-220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14:46.4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4549 13238 564 0,'-15'47'4'0,"-4"-2"0"16,3 8 5-16,2 5 14 16,3 6-1-16,0 6-7 15,3 7-7-15,0 7 2 16,-1 7-3-16,1 6 3 15,1 9 5-15,-4 7 7 0,4 7-6 16,-4 5-12-16,1 3 0 16,0 4-3-16,3-1 2 15,-4-2 0-15,4 0 2 0,0 0 7 0,-2 3 17 32,2 6 1-32,-3 5-2 0,3 6-2 15,-4 3-14-15,1-2-3 16,-2 1-6-16,3-7 9 15,-1-5 2-15,0-5-7 0,1-5-3 16,-1-2-3 0,-3-7-1-16,1-4-1 0,1-9 2 15,-2-11 1-15,4-14 1 16,2-12 16-16,5-15 6 16,2-14-11-16,0-12-9 0,0-11-2 15,5-8-1 1,4-6-2-16,0-4-2 0,6-14-33 15,1-16-46-15,-3-28-92 0,-9-23-220 16</inkml:trace>
  <inkml:trace contextRef="#ctx0" brushRef="#br0" timeOffset="1879.38">4398 13315 732 0,'0'-15'21'15,"-2"4"20"-15,2 6-12 0,11 4-20 16,3 3-3-16,10 3-5 16,7 5 1-16,8 2 0 0,7 1-2 15,8 1 0-15,5 0 1 16,7 1-1-1,3-3 1-15,2 2 0 16,6 0 0-16,2-1-1 0,2-2 0 16,2 2 1-16,3-2 0 0,4-1 2 15,4-1 1-15,3-2 8 16,2 0 16-16,7-1 1 16,4-1-8-16,4 2-6 0,5 0-4 31,4 1-6-31,2 3-1 0,5 0 0 15,3 2-5-15,6-1 3 16,0-1-2-16,6-1 0 16,2-3 3-16,1-4-3 15,5-1-1-15,2-4 3 16,4-7 2-16,4-2-4 0,3-1 1 16,6-3 13-16,-2-1-8 15,4 2 1-15,-2 0-6 16,2 3 7-16,-2 3-2 0,0 3-2 15,0 2 0 1,1 1 0-16,-1 2-3 0,-2 0 1 16,-2-2-2-16,0-1 1 0,1-1-1 15,-2-1 0 1,0-2 2-16,-1 0-2 16,1 0 0-16,-2-1 5 0,-3 0 6 15,-2 2 6-15,-3 1-3 16,-1 2 2-16,-2 2 3 15,-1 1-16-15,1-2 4 16,0 4-6-16,1-2 2 0,-2 0-1 0,0-2 0 16,-1 2 0-16,1-5-3 15,-1-2 2-15,-2 0-1 0,-2-1 0 16,-1 2 0-16,-4 0-4 31,-7 2 5-31,-2 1 0 0,-5 2-1 16,-5 0 0-16,-5 1 1 15,-4 2-4-15,-3 0 4 0,-5-1-2 16,0 1 1 0,-5-2 0-16,-3 0 1 15,-2 0-3-15,-4 0 1 0,-4 2 2 16,-3-1-1-16,-4 0 0 16,-3 1-1-16,-4 0 2 15,-4 2-2-15,-5 0 0 16,-3 0-1-16,-3 0 0 15,-4-1 1-15,-2 2-1 0,-3-1-1 16,-4-3 0 0,-2-1-1-16,-4 2 0 15,-4-4 2-15,-4 1 1 0,-2-3 0 16,-5 1 1-16,-2 0 1 16,-4 2 0-16,-2 0-1 15,-5 0 1-15,-3 2-1 0,-2 0 0 16,-3 3-1-16,-1-1 1 0,0 4 0 0,1 1 0 31,-1 0-1-31,-3 3 1 0,1 3-2 0,0 3 1 31,-2 0 1-31,0 5 0 0,0 1-1 0,0 6 3 0,0 1-2 32,-2 4 0-32,-2 4 2 15,-4 4 0-15,2 5-2 16,-3 3 1-16,1 7 3 0,-2 1 0 15,1 6 1-15,0 0-3 16,1 3-1-16,-2 2 2 0,3-1 0 16,-1 3 5-16,2 1-2 15,-2 3-1 1,3 3 0-16,0 0 3 16,0 3-1-16,-1 1-1 15,-2 5-5-15,-1 0 1 16,1 2-1-16,-4 2-1 0,1 3-1 15,-1 0 1-15,-2-2-1 16,1 1 1-16,-2 0 0 0,0-4 1 16,-2 0-2-1,2 1 1-15,-2 0 1 0,1-1-1 16,0-2 1-16,1-2 0 16,1-1 1-16,2-1 0 15,0 0 0-15,2-1 5 16,1 1 7-16,0 2-7 0,0-1-6 15,3 0 2-15,-1-2-3 16,3-1 1-16,0 0-1 16,1-3 0-16,3-3 0 0,0-1 0 15,0-3 1 1,0-4-1-16,0-4 1 16,3-6 0-16,-2-4 2 15,3-7 5-15,0-6 0 0,0-4 0 16,1-3-3-16,-1 0-1 15,-2-2-1-15,0 3-3 16,-1-1 1-16,2-1 0 0,-2 0-2 16,1-2 0-16,0-4 2 15,1-2 0-15,-1-1-1 0,0-1 2 16,1 2-2-16,1 1-1 16,-1 2 2-16,1 2-1 15,2 2-1 1,-1 0 2-16,2-1-3 0,-1-1 3 15,2-4-2-15,2-1 2 0,-1-6-3 16,-2-3 1-16,-1-6 1 0,-1-3 0 31,-1-4 0-31,-3-1 0 16,0 1 1-16,0-1 2 0,-1-1 9 0,0 0-3 16,0 0 2-16,0 0-6 0,0 0-3 15,0 0-5-15,0 0-5 16,1 1-41-16,2-2-64 15,-3-5-116-15,-6-18-201 32</inkml:trace>
  <inkml:trace contextRef="#ctx0" brushRef="#br0" timeOffset="5843.55">4213 1760 505 0,'-14'-8'309'16,"-5"-2"-299"-16,4 3 26 15,11 6-14-15,4 1-7 0,0 0-16 16,9 5-9-16,2 7 11 0,5 6-1 16,2 5 3-16,-1 8-2 15,0 9-1 1,-2 11 1-16,1 6-5 15,-7 13-7-15,2 6-2 16,-7 5-5-16,1 1 15 0,-3 3 2 16,-2 5 3-16,0-2-1 15,-2 6 1-15,-2 0-2 0,1 1 2 16,1-7 0-16,2-9-1 16,6-13 1-1,7-12-1-15,8-14-2 0,4-11-1 16,6-10 5-16,1-3-2 15,7-7 7-15,2-1 16 16,6-3 10-16,3 1-13 0,5 1-6 0,5 4-2 16,5 4-7-16,5 2-4 15,5 4-1 1,6 0 1-16,6 3-3 16,5-1 3-16,6-4-2 15,6 2-2-15,9-4 3 16,5-1-2-16,6-2 2 0,5-3-1 15,5-1-2-15,5 1 3 16,1 2 0-16,6 1 0 16,3 5 0-16,3 1-2 0,3 4 1 15,3 1 0-15,7-1 1 16,1 1-1-16,7-5 1 16,5-2 0-16,10-7 1 15,6-2 4-15,5-4 1 16,2-1-2-16,3-3-1 15,3 3 0-15,-1-1-4 0,1 0 1 0,4-3 2 32,2 0-4-32,1 0 4 0,-1-2-1 15,4-5-1-15,-3 0-1 16,0 0 2-16,-1 1 0 0,-2 1 1 16,-2-1 1-16,-1 2 1 15,-2-2 0 1,-4 2-4-16,0 1 2 0,-4 2 0 15,0 1-3-15,-6 0 2 16,-5 1 0-16,-3 2-1 16,-4 1-3-16,-4-1 3 15,-7 0 1-15,-2 1-2 0,-3 0-1 16,-6 3 2 0,-5-4-1-16,-6 3 2 0,-6 1-3 15,-8-2 2-15,-7 3-2 16,-10-4 1-16,-6 3 1 15,-8-1-1-15,-9 0 0 0,-7-1 0 16,-7 1 1-16,-9-5-2 16,-6 1 2-16,-6 0 0 0,-5-2-2 15,-6 0 2-15,-4 0-2 16,-6-2 1-16,-4-1 1 16,-2-1 0-1,-5-1 0-15,-5 1-2 16,-1 0 2-16,-3-2 0 0,-3 1 1 15,-3-1 4-15,1-3 7 16,-4-1 0-16,0 0 2 0,-1-7 6 16,-1-1 0-1,-3-5-5-15,-2-5-7 16,-1-6-3-16,0-3 7 0,-4-6 4 16,-5-7-4-16,3-5 12 15,0-3-15-15,0-5-1 16,2-3-3-16,1-5-2 15,2-2 15-15,1-6-9 16,0-3 9-16,6 0-1 0,4-2-18 16,3 1 6-16,2 2 3 15,-1 8-6-15,0 2-5 16,-2 9-1-16,-2 6 7 16,-4 11-4-16,-2 5 0 0,-3 8-4 15,-1 6-13-15,0 6-27 16,0 7-2-16,0 3-27 15,3 6-42-15,2 4-95 16,-3 0-219-16</inkml:trace>
  <inkml:trace contextRef="#ctx0" brushRef="#br0" timeOffset="94107.05">11442 11073 548 0,'-18'-5'6'15,"0"1"3"-15,5 1 20 16,2 0-3-1,1 2-6-15,3 2-3 16,2-1-4-16,3 2-6 16,1 2-2-16,1 5-7 15,0 3 2-15,1 6 2 0,2 8 0 16,3 5 0-16,-3 7-1 16,1 6 0-16,0 5 0 0,2 3 0 15,-2 2-1-15,2 4 1 16,-1-1-1-16,-1 1 1 15,0 1 0-15,0 0-1 16,-1 0 2-16,-2-3 0 16,1 0 1-16,0-1 1 15,0-5 7-15,0 1-3 16,1 0 1-16,-1 0 2 16,0 3-6-16,-1-3-2 15,1-2-3-15,0-1 2 0,-2-2-2 0,0-1 0 16,0-5 1-1,0 0 0-15,-3-1-1 0,0-6 3 16,0-2 1 0,2-3 8-16,0-5 3 0,1 0-2 15,0-5-7-15,0 2 0 0,2-2-2 16,0 0 2 0,2-3-5-16,2 0 1 15,1-3-2-15,0 1 1 16,1-2-1-16,2-2 0 0,1 2 0 15,-1-3 1-15,3 2-2 16,0-1 2-16,1-2-1 16,2 0 0-16,4 0 1 15,0-3-1-15,2 0 0 0,1-1 1 16,1-1 1-16,1 0 0 16,0 1 2-16,2-1-1 15,1 1 1-15,0 0-3 16,3 1 2-16,2 0-2 0,2 1 1 15,2-2-1 1,2 1 2-16,2 1 1 16,-1 1-1-16,0-3 1 0,2 2 0 15,0 0 0-15,-2 1 1 0,3-2 1 16,0 2 1-16,1-2 1 16,-1 2-4-16,3-2 3 0,-2-1-1 31,2-1 6-31,1 1-1 0,2-2-5 15,1 0 2-15,0 0-1 16,2 0-2-16,-1 0 1 16,3 0 0-16,1 1 2 15,1-2 0-15,2 0-1 16,2-1-3-16,2 0-3 0,-1-1 0 0,1 0-2 16,0 1 1-16,-3 0 0 0,1 0 0 15,-2 2 1-15,-2 1-1 16,0-2 0-16,-1 4 0 15,-1 0 0-15,4-1 1 16,0-1 0-16,-1 0 0 16,2-2-1-16,1 2 1 0,-2-3-2 15,3 1 3-15,0 0-2 16,0 1 1-16,-1 0-1 16,1 1 1-1,-2-2 0-15,0 3-1 0,-1 0 0 16,0 1 2-16,-2 0-2 15,0 0 0-15,-1 1 0 16,-1-3 0-16,2 0 0 16,0-1 1-16,0 1-1 15,2-2 0 1,-3-1 0-16,-1 0 2 0,0 1-2 16,0 0 3-16,-3 1-3 15,0 1 2-15,-1-1-1 0,-1 1-1 16,1 1 1-16,-1 0-1 0,1-1-1 15,0-2 3 1,-2 3-3-16,0-3 1 0,-2-2-1 16,-2 0 2-1,-2 2-2-15,-4-3 0 0,-3 0 1 16,-2 2 0-16,-5-2-1 0,-3 2 3 16,-3 0-2-16,-2-1-1 15,-4 3 2-15,0-1-1 16,-4 1-1-1,-1 0 2-15,-1 0-1 16,-1 0 0-16,-1-1 0 16,2 0 0-16,-4 0-1 0,-1-1-1 15,0 0 1 1,-2-1 1-16,0 1-1 0,-2-1 5 16,0-1 9-16,-1-5 4 0,0-2 1 15,0-1-11-15,0-5-4 16,0-4-4-16,1-1 4 15,0-5-2-15,3-1 0 0,-1-2-1 16,1-5 0 0,0-1-1-16,0-3 1 15,0-2 0-15,0-1 1 16,0-3-1-16,-1 0-2 16,0-2 4-16,0-1-3 0,-1-1 1 15,0 0 0-15,-1-2-1 16,1 2 3-16,1 0-3 15,-1 1 2-15,0 1-1 0,0 2 1 16,-1 1 0 0,0 1-3-16,-1 2 3 0,0-2-1 15,0 2-1-15,0-2 3 16,0-1-1-16,0-4-2 16,2 0 0-16,-1-2 1 15,0 2 0-15,1 0 0 0,-2 1 0 16,0 3-2-1,0 1 5-15,-2 5-5 0,-1-1 3 16,0 3-1-16,-1 1 1 0,0 3-1 16,1 2 1-16,-1 2 3 15,1-1-2-15,0 3 2 16,1 0-4 0,-1-1 1-16,1 3-1 0,0-1 0 0,-1 4 0 15,1 0 1-15,0 2-1 16,1 4 0-1,-1 0 0-15,2 3-1 0,-2 3 1 0,2 2 0 16,-2 3 1-16,1 2-1 16,0-1 2-16,-1 1-4 15,0-1 4 1,-1 2 0-16,-1 0 4 16,1 0-2-16,-1 1 0 0,-1 0-4 15,-1 0 2 1,0 1 0-16,-3-1-1 0,0 2-1 15,-2-3 1-15,-2 3-1 0,0 0 0 16,-4-2 2-16,0 1-2 16,-4-1 1-16,0-1-1 15,-2 0 1 1,-3 0-1-16,-2 0 1 0,-2 0-3 16,-2-1 4-16,-1-1-3 15,-2 1 1-15,-4 1 11 0,1-3-7 16,-3 2 1-16,-2-2-4 15,-2 1 4-15,-1-2 3 16,0 2-5-16,-2-1-1 0,-2 1 1 16,-4 2 5-1,-1-1-4-15,-4 1-2 16,-1 0-2-16,0 4 1 16,-2 0-1-16,-2 0 0 0,1 2 0 15,1 1-1-15,-2-1 2 0,0 0-1 16,0 0-1-1,1-1 3-15,0-2-2 16,-3 0-2-16,1-2 3 0,0 0 0 0,1 0-2 31,-2-2 1-31,1-1 1 0,3 1 0 16,1-1 0-16,-1 0 1 16,2 1 2-16,0-1-1 15,0 1 4-15,0 1-12 0,0 0 5 16,1 0 4-16,0-1-8 15,3 1 5-15,-1-2 0 0,0-1-2 0,1 2 2 32,2-2-1-32,-3-1 2 15,0 1 3-15,2 0 0 0,-3 2 5 16,1-1-7-16,1 1 4 0,-1 4-9 31,0-2 2-31,0 4 1 0,1 2-2 16,2-3 2-16,1 1 0 15,1-2 0-15,3 1-1 16,1-3 0-16,0-1 1 16,3 2-2-16,-2-2 4 0,3 0-3 0,-1-1 1 15,0 2-1-15,1-1-2 16,1 2 3-16,2 0-2 0,-1-1 1 31,2 0 1-31,1 1-2 16,2-1 2-16,1-1-1 0,0 2 1 15,4-1-1-15,2-1-1 16,1-3 3-16,3 3-4 0,3-3 3 0,0 2-1 16,3-1-2-16,1 0 1 15,0 1-3-15,2 0-39 32,-1 2-11-32,-1-1-3 0,4 7-24 15,-3 8-37-15,-1 6-74 16,-6 2-99-16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17:09.6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27570 8301 587 0,'-7'0'28'0,"1"-2"61"15,4 0-47 1,1 2-15-16,1 0-24 0,-2 0-2 16,3 0-3-16,-1 0 2 0,1 0-1 15,-1 0 1-15,0 0 0 16,0 0 3-16,0 0-2 0,0 0-1 15,1 0 1-15,0 3-1 16,0 1 3 0,3 3-3-16,2 3 5 15,-1 0-3-15,3 4 3 16,-2 2-1-16,0 2 1 0,-1 2 3 16,-1 3 1-16,1-2-3 15,0 5 6-15,-3-1 8 16,-2 3-8-16,2 4 2 15,0-1 0-15,-2 4 0 0,-2-1-8 16,2 2-4-16,0-2 0 16,0-1 1-16,0-2-3 15,0-1 2-15,-2-2 0 16,1-2 0-16,1 2-1 16,-5-3 0-16,-1 0 1 0,0-1-2 15,-3 2 1-15,1-4 1 16,0 1 0-16,-1-1 10 15,2-1 8-15,-2-4-8 16,4 0-6-16,1-3 0 16,0-1-4-16,2-2-1 0,2 0-2 0,-1-2 0 31,1-2 1-31,1-1 0 16,1-2 0-16,-2 0 1 0,2-1 0 15,-2-1 0-15,2-1-1 16,-2-1 0-16,0 3 1 0,1-3 0 0,0 0 1 31,-1 0 1-31,2 0-3 16,0 0 1-16,-2 0-1 0,3 3 1 15,5-3-1-15,-2 1 1 16,4 1-1-16,-1-1 1 16,1 1 0-16,1-2 0 15,2 2-1-15,-2-1 1 16,2 1-2-16,3 0 2 15,-2 1-1-15,2-1 0 0,1 0 0 16,3 0 1-16,-1 0-1 16,3-1 3-16,0 0 4 0,3 0-3 15,2-1 0 1,2 0 1-16,0 2 1 16,0-2-1-16,2 0-2 0,-2 0 0 15,-1 0-2-15,1 0 2 0,-5 0-3 16,0 0 0-16,-3 0 0 15,0 0 1-15,-2 0 7 16,1 1 7-16,2 0-8 16,1 1-4-16,1-2-2 0,1 1-1 15,-1-1 2-15,1 0-2 16,-1 0 0 0,-3 0 0-16,1 0 0 15,-3 0 1-15,0 0-1 0,-2 0-2 16,-1 1 4-16,-3 1-2 0,1-2 0 15,-3 0 1 1,2 1-3-16,-3 1 2 16,0-2 2-16,-1 1-3 0,1 0 1 15,-2-1 1-15,-1 1-3 16,-1-1 6-16,-5 0-4 0,1 0 1 16,1 0 15-16,-1 0 19 0,0 0-6 15,-4 0-10-15,4 0-3 31,-4 0-2-31,2 0 0 16,2 0-1-16,-2 0-4 0,0 0-4 16,0 0-3-16,0 0-2 15,0 0 0-15,0 0-3 16,2-2 5-16,-1-2-5 16,0-3 2-16,2-2 2 0,1-3-2 15,1-4 1-15,-1-2-3 16,0-4 3-16,1-2 1 15,-1-3-2-15,-3 0 1 16,1-4-1-16,-2 1 1 16,2-1 0-16,0-2 1 0,-1-1-3 0,1 1 3 15,0 1-1-15,0 0 1 16,0 0-3-16,0 1 2 16,2 1 0-1,-1 1 0-15,-1-1 1 16,-2 1 0-16,1 0-3 0,1 3 3 15,-4-2 0-15,2 0 1 16,0 1-3-16,0-1 2 16,-1 2-3-16,0 0 2 0,1 2-2 15,-6 3 3 1,4 1 0-16,-3 1 3 16,1 4 6-16,-2 0-5 0,3 0 1 15,-1 4-4-15,-1-1 0 16,1 2 2-16,1 0-6 0,1 2 3 15,-2-2-3-15,2 3 4 0,0 1-2 16,0 2-1-16,0-1 3 16,0 3-3-1,1-1 2-15,-1 0 0 0,2 3 1 16,-2 0-3-16,2-2 1 16,-3 2 3-1,1 0-3-15,2 0 0 0,0 0 1 16,0 0 1-16,0 0 0 15,0 0-3-15,0 0 1 16,-1 0 0-16,2 0 0 16,-2-1 0-16,1 1 2 15,-2 0-3-15,1-1 3 0,-4 1-1 16,1-2-1-16,-1 1 0 16,-5 1 2-16,0-3-1 15,2 0-2-15,-4 2 2 0,0-1-1 16,-4 0 1-16,-1 0-1 15,-3 1 1 1,-2 1-1-16,-1-2 0 16,-3 2-1-16,-1 0 1 0,-2 0 0 0,1 0-1 15,0 3 1 1,2-3 0-16,-1 2 1 16,1-1 1-16,-1-1-2 15,-1 3 1-15,-1-3-2 0,-3 3 1 16,-1-2-1-16,1 2 0 15,-3 0 1-15,4-2 0 16,-2 2 1-16,1-1-2 16,1 0 1-16,-1 1 1 15,1-2-1-15,0 2 1 16,0-1-1-16,0-2 0 0,-1 1-1 16,1 2 1-16,2-2 1 15,0 1-2-15,3 1 2 16,2-3-2-16,2 3 1 15,2 0 0-15,1-1 1 16,3 1-3-16,-1 0 2 0,2 0-3 16,1 1 0-16,1 0-6 0,2 2-8 15,0-3-16 1,2 3-34-16,4 1-57 16,-2-2-96-16,2-3-110 0,-8-2-115 0</inkml:trace>
  <inkml:trace contextRef="#ctx0" brushRef="#br0" timeOffset="4593.13">28327 7848 208 0,'-3'3'103'0,"-7"-3"-12"0,3 0-40 15,3 0-17-15,2 0-18 16,1 0-10 0,-1 0-5-16,1 0-3 15,0-2 2-15,-1 2 2 0,0-2 4 16,-5 2 8-16,-2-1 16 16,3 1-3-16,-3 0-3 15,3 0-10-15,2 0-7 16,0 0-2-16,2 1-5 0,4 1-3 15,-2 1 0 1,4-1 2-16,0 2 0 0,0-1 0 0,2 1 1 31,-1 0 0-31,-1-1 0 0,4 1 0 16,-2 1 0-16,4-1-1 16,0-3-2-16,3 2 0 0,0 0 1 15,0-3 0 1,1 1 0-16,-1 1 1 0,-1-2 0 15,-1 0 1-15,-3 0 1 16,-2 0-1-16,-4 1 1 16,2-1 0-16,-4 0-1 0,1 0 1 0,0 0 0 15,-1 0 2-15,-4 0 6 16,-4 0 6-16,-3 0-11 16,-3 0 1-16,-3 0-2 15,-3 0-1-15,-1 0 0 0,-3 0-1 16,-2 0 0-16,1 0-1 15,-4 0 2-15,2 0-1 16,-1 0 0-16,-2 0 0 16,0 0-1-16,-2 0 1 15,-2 2-2 1,2 0 0-16,1 1 1 16,0 0 1-16,5 0 3 0,5 0 10 15,1 0-3-15,5-2-4 16,6 2-4-1,2-3 0-15,7 0-3 0,2 0-8 16,2 0 3-16,6 0 4 16,3-3 0-16,6 0-1 0,-1 1 1 15,3-2 1-15,1 1 0 16,0 3 0-16,1 0-1 0,2 0-1 31,2 0 1-31,0 2-1 0,2-1 0 16,2 1 2-16,1-2 0 15,-1 2 0-15,4-2-1 0,-4 1 1 0,0 2 1 16,-3-1-1-16,-2 3 0 16,-4-1 0-16,-4 3 1 15,-1 0-1-15,-2 0 0 16,-4 0 0-16,2 0 1 16,-4-1-1-16,-2-1 0 15,2 0 1 1,-4-2-1-16,-1 0 0 0,-1-2 1 15,0 1-1-15,-2-2 0 16,-1 0 1-16,1 0 0 16,-3 0 5-16,-6 0 0 15,-1-3-2-15,-7 0 0 0,-4-1-2 16,0 0 0-16,-9 2 1 16,-2 1-1-16,1 1-1 15,-5 0 1-15,2 0 0 0,-2 0-4 16,2 2 4-16,3-1-1 15,-1 1-1-15,5 0 1 0,0-2-2 16,1 0 2-16,2 0 14 16,4-2-9-1,0 0-3-15,1 1-2 16,5-1-1-16,2 2 2 0,2-2 3 16,2 2 1-16,3 0 0 15,4 0-6-15,-2 0-2 16,2 0 0-16,4 0-2 0,5 2 3 15,2 1 0 1,2 1 0-16,4-1-2 16,2 1 2-16,4-1 3 15,2 0-4-15,2 0 2 0,1-2-2 0,3-1 1 16,1 0 1-16,2 0-1 16,1-5 3-1,1 0-4-15,0-1 3 16,-3 0-1-16,-2 1 0 0,-2 0-2 15,-2 3-1 1,-4-1 2-16,0 0-1 0,-2 1-12 16,0 0-40-16,1-1-2 15,0 0-20-15,3 2-15 16,-1-2-11-16,-4-1-23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17:51.7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25565 17593 972 0,'2'-5'20'0,"1"-2"-16"15,-2 1 29-15,0 4 3 0,2-1-24 16,1 2-10-16,0-1-2 16,0 1 0-16,0 0 3 15,-1 1-7-15,1-1 2 0,-2 3 0 16,1-1 3-16,-2 6-2 15,2 0 1-15,2 7-1 32,-3 2 3-32,0 2-1 15,-1 4 2-15,0 4-3 0,0 3 0 16,-1 3 0-16,-1 3 5 16,1 1-3-16,-4 3 1 0,-5 1 8 15,4 3 2-15,-5 2-2 16,-1 2 1-1,-1 2-5-15,-3 1 1 0,3 1-1 16,0-4-4-16,2-3-3 0,0-2 2 16,5-4-2-1,2-5 1-15,1-4 0 0,0-2 0 0,2-2-2 32,2-3 3-32,-2 2 0 15,0-2-1-15,2-1-2 0,-2-2 1 16,0-4 0-16,3-2 0 15,2-3-2-15,0-3 2 0,1-3-1 16,2-3 4 0,-3 1-2-16,3 0 2 0,1-3 0 15,0-2 2-15,2 3 6 16,3-4 4-16,2 1-1 16,3-1-5-16,1 1-5 15,2-1-1-15,1 0-2 0,3 0 0 16,0 1-1-16,4 0 0 15,2-2 2-15,4 0-2 0,4-1 0 16,4-1 0 0,2 0 0-16,5-3 0 15,1 3 0-15,2 1 2 16,-3 2-3-16,3 1 2 0,-2 2-1 16,0-1 2-16,2 2 0 0,0 2-2 15,3-1 0-15,3 1 1 16,1-1-2-16,2 0 2 15,1-2-2-15,1 1 2 16,-3 0-1-16,-3 0 0 16,0 0-1-16,-6 1 2 15,-1 0-1-15,-2 0 0 16,-2-1 2-16,-2 0-2 16,-4 0-1-16,-3 0 2 15,-6-1-2-15,-4 1 2 16,-3 0-1-16,-9-1 0 0,1 1 0 15,-7 0 1-15,-1 0 0 16,-2 0-1-16,-3-1 1 16,-3 1 0-16,2 0 0 15,-2 0 2-15,-2 0 4 0,2 0-3 16,-2 0-1-16,0 0-3 16,-1 0 0-16,0 0 1 15,1-3-1-15,-2 3 0 16,0-4 1-16,0-3-1 0,-2-3 1 15,-1-3-1 1,-1-1 0-16,0-4 0 0,0-4 0 16,1-1-2-16,-1-5 2 0,1-1 1 15,1 0-1-15,-3-3 4 16,5-3-2 0,0 2-2-16,1-1-2 0,-1-1 0 15,3-1 1-15,0 2 3 16,0 0-1-16,0 0 1 0,-1 4-1 15,1-1 0-15,-1 4 0 0,0 1 0 16,-1 1 0-16,1 3-1 16,0 1-1-16,0 2 0 15,-2 4 1-15,0 1-2 16,1 1 2-16,0 0 0 16,-3 5-2-16,1-1 2 15,-1 2-2-15,-2 2 1 16,0 0-1-16,-2 1 1 15,2-2-4-15,-3 3 1 16,-3-1 3-16,-3 0-2 0,-1-2 0 16,-3 2 2-1,-6 0 1-15,-3-1 0 0,-5-2-1 16,-3 1 2-16,-4 2 1 16,-4-2-2-16,-4 1 1 15,-1 1-2-15,-5 1 0 16,-1 0 1-16,-2-1 1 15,-3-2-2-15,3 2 3 0,-4 1-1 16,-2-1-2-16,-2 1 6 16,0 0-11-16,-1 2 6 0,0-1-1 15,-2 0 1-15,5-2-1 16,0 0 2 0,1 1-1-16,1-2 1 15,4 2 0-15,1 0-3 0,4-1 1 16,5 2-12-16,0 0-9 15,7 0-6-15,3 2-27 16,5 0-34-16,1 0-49 16,2 0-82-16,1-7-172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18:16.9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22777 3370 705 0,'-13'-7'17'0,"2"-3"54"15,0 1 3-15,2 3-26 16,2 2-26-16,-1-3-16 0,2 3-5 16,-2-3-1-16,1 0-2 31,-4-2 0-31,-3 2-6 16,0-4-1-16,-4 0 8 15,1 0 1-15,-3 2 1 0,1-1 0 16,1 1 4-16,-3 2-2 15,6 0 6-15,-4 1 8 0,4 1-6 16,0 2-4-16,0 0-3 16,3 3-4-16,0 0-1 15,2 0 2-15,0 0-1 16,3 3 0-16,0-1 0 0,1 3 0 16,3 1-2-16,-2 1-1 15,2 1-4-15,-2 2 2 0,4 1 3 16,-2 3 1-16,1 1 1 15,1 2 0 1,1 3 1-16,1 1-1 16,0 2-1-16,6-2 1 15,2 2-1-15,2-2 1 0,2-1 0 16,-1-2 0-16,3-2 1 16,-1 0-2-16,4-1 1 15,-3-2-2-15,5 0 2 16,1-3-1-16,1 0-1 15,5-3-5-15,0-4-3 16,4-1-4-16,0-2 3 0,3 0 2 16,1 0 4-16,0-5 2 15,-1 2-1-15,-1-4-1 16,-2 0 2-16,-2 1-3 0,-2-2 6 16,-3 1-2-16,-2-2 3 0,1 2-2 31,-4-3 2-31,2-1-1 0,-1-2 0 15,0 1 0-15,0-3-1 16,-3 1-1-16,1-1-1 16,-4 0 2-16,-2-1 1 15,-4 2 0-15,0 0 0 0,-2-1 0 16,-3 1 0-16,0-1-1 16,-2 2 1-16,-2-3 1 0,0 1 0 15,-4 0 1 1,0 0-2-16,-5-2 1 15,1 2 2-15,-5 0 1 0,-2-1 1 16,-2 1 14-16,-2 1-8 0,-3 2-2 16,-2-1-1-16,0 2-1 15,-2 3-4-15,0-1 1 16,-2 3-2-16,-4 1 1 16,-1 0-1-16,-2 3-1 15,-2 0-2-15,-2 2 1 0,1-2 2 16,2 2-1-16,1-1 1 15,4 1-1-15,1 0 1 16,2 6-2-16,2 4 0 16,1 8-2-1,-1 12-56-15,-2 6-64 0,-2-1-122 16,-8-4-257-16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19:44.4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27406 17698 741 0,'18'-1'-44'0,"5"-11"20"16,5 3 19-16,4-1 43 16,3 0-7-16,-1-1-17 15,3 1-6-15,0-2 0 0,-1 0 1 16,0 0-5-16,0 1 3 16,-3 0 7-16,3 0 4 0,-4 0-4 15,-1 1 2-15,6 1 0 16,-1-1 0-1,2 1 0-15,3 0-3 16,3-2-5-16,0 1-2 16,2 2-6-16,5-1 2 0,-4 2-2 15,4 0 0-15,-4 0 0 16,2 1 0-16,-2 0 1 16,2 2 1-16,-1 0-2 15,0 1 0-15,0 0 1 16,2 2 2-16,-4 1 5 0,2-2-1 15,-2 1 0-15,-2 1-1 16,4 3 2-16,-4-3 1 16,7 2 0-16,-4 2 1 0,6 1-2 15,-3-1-4-15,-1 1-3 16,0 0 0-16,-2 0-1 16,2-1 0-16,-5-1 1 15,0-1-1-15,-2-1 1 16,-5-1-1-16,-4 2 0 15,-5-2 1-15,-3-1 2 16,-2 0 5-16,-3-1 4 16,-5 0 4-16,1 0-4 0,-3 0-5 15,-2 1-5-15,-1 1-3 16,-4 0 2-16,0 0-1 16,-3 0-1-16,-1 1-4 15,0-1 5-15,-2 1 0 0,2-1 3 16,1 0-1-1,-3 0-1-15,0-1 5 0,0 1 5 16,0 0 1-16,-3-1-5 0,3 1-1 16,0 0 3-1,-2-2 0-15,2 0-3 16,-2 0-2-16,0-2-3 0,2 1-1 16,-3-4-1-16,-3 3 0 15,-1-2-2-15,-6 1-1 16,0-1 1-16,-6 2-1 15,-4-1 0-15,-4 2 0 16,-1 1 3-16,-7 0 0 16,-3 1 1-16,-2-1-1 0,-7 3 2 15,-1 1-2-15,-1-2-2 16,-2 3 1-16,-1 2 1 16,-3-1-3-16,2 1 2 0,-1 0 1 15,-1 1 3-15,0 2-4 16,-2 0 3-16,2 1 0 0,-3 0-1 15,0-2-1 1,0 0 2-16,0-2-2 16,3-1 1-16,-4 1-1 15,-2-1-2-15,2-2 1 0,-3-1 0 0,0 2 2 16,-1-1-2-16,2-1 3 0,-1 0-1 16,2 0 0-16,-1 1 0 15,2-2 1-15,0 0 1 16,1 1-5-16,0 3 7 15,0-1-3-15,-2 1-2 16,4 1-2-16,-1 2 3 16,3 1 0-1,1-2-1-15,5 0 2 16,5 0 5-16,5-3-10 16,2-1 4-16,5 0 0 15,3-3 3-15,4 0-2 16,5 1 1-16,3-3 0 0,4-1 10 15,6 1 1-15,1 2-5 16,3-1-4-16,0 1 2 0,3 1-3 0,1-1-7 31,0-1-2-31,6 1 0 16,2-2 4-16,7 2 3 0,5-1 1 16,4-1-3-16,3 1 3 0,4 0-1 15,2 1 0 1,2-1-1-16,0 2 2 0,4 0-3 15,3 0 1 1,0 0-1-16,2-1 0 0,5 1 0 16,0-3 0-16,1 2 4 0,4-1-1 15,0 1-1-15,2-1 0 16,4 0 1-16,3 1-3 16,2-1 3-16,3 1-1 0,1-1 1 31,6 0-5-31,-3-1 3 0,1-1-1 15,1-3 1-15,-5 1 2 16,1 0-1-16,-3 1 0 0,2-2 0 16,-1 2-1-16,-3-1 0 15,0 0 0-15,0 2 0 16,2-1 1-16,-4 1-2 0,2 1 1 16,-6 1 1-16,-1 0-4 15,-5 4 1-15,-3 0 1 16,-2 6-3-16,-6 4-49 15,3 2-57-15,-9 1-65 16,-3-7-67-16,-7-6-183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20:02.8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10109 4668 902 0,'-7'-16'-2'0,"-6"1"2"16,5 5 6-16,7 1 25 16,0 5-26-16,0 4-5 0,1 0-2 15,0 0-31-15,0 0-22 16,0 0 28-16,0 0 26 0,2 3 1 16,0 1-1-16,-1 2 1 15,0 1-1 1,-1 0 1-16,0 4-1 0,0-2 2 15,0 2 0 1,-1 2 2-16,-1 4 0 0,-1 1 4 16,1 2 8-16,-1 6 4 15,-1 4-7-15,0 5-4 16,0 6 0-16,-1 5-4 16,0 0-1-16,3 2-2 15,1 0 3-15,0-4-3 0,1 4 0 16,0-5 0-16,0 5 0 0,-1 2 0 15,-2 2-2-15,0 2 4 16,-1 2-3-16,-2 2 1 16,3-1 1-1,1 0-2-15,-1-2 1 16,3-1-1-16,0-1 3 0,0-1-2 16,0-4-1-16,3-2 1 0,-1 1 2 15,-2-2-1-15,0 1-1 16,0-1-1-16,0 3 0 0,-1 2 1 15,-2 0-1-15,2-1 1 16,-1 3-1 0,2-1 0-16,0-2 0 15,0 0 1-15,0-2-3 0,0-2 3 16,1-1 0 0,-1 3-1-16,0 1 2 15,-2 2-2-15,-2 0 0 0,0-1 1 16,0-2 0-16,0-4 0 15,1-8-2-15,3-4 1 16,-1-6 1-16,1-5-1 0,0-3 1 16,0-2-1-1,1 1 2-15,2-3-2 16,1 1 2-16,1 0-2 0,2 2-1 16,0-1 2-16,2 1-1 15,2-3 1-15,-1-2-1 16,2-1 1-16,-1-3-1 15,2-1 0-15,-1-2 3 0,0 0-2 16,1-2 2-16,-2 1-3 16,3 1 0-16,-1 0 2 15,1-2-2-15,-1 2 1 0,5 2-2 16,-5-2 3-16,1 1-2 16,2 1 0-16,-1-1-1 15,3 2 1-15,-1 0 0 16,1 2 0-16,2-1 1 15,1-1-1-15,1 0 0 0,1-2 0 16,2 0 3-16,1-1-3 16,1 0 2-16,-4 2-1 15,2-2-1-15,1 1 1 16,-1-1-1-16,0 3-1 16,-1-1 2-16,1-1 0 15,1 3-2-15,0 0 2 16,0 1-1-16,1 0-1 15,-1 0 2-15,2-2-1 0,-2 1 1 16,1-2-1-16,0 1 1 16,-2-2 2-16,0 2-1 0,-1-3 2 15,0 1-4-15,-1 1 2 0,0-1-1 16,0-1 0-16,-1 1-1 16,1 1 2-1,0 0-2-15,-1-2 2 0,-1 0-1 0,-2 1-1 16,-2-1 0-16,2-1 1 15,-5 1-1-15,1-1 0 32,-2 1 2-32,-1-2-2 0,0 2 1 15,-2-1 0-15,-2-1 0 16,1 1 2-16,-2 1-1 0,0-1-1 16,1 2 0-16,1 0-1 15,2-2 0-15,-3 3 0 16,3-3-1-16,-1 1 3 15,0-1-3-15,-1 0 1 16,0 1 0-16,-2-3 0 16,1 2 0-16,-1 0 0 15,1-2 1-15,1 2-2 16,1-1 1-16,1 1 1 0,0 1-1 0,4 0-1 16,-1-1 1-16,0 0 1 15,0-1-2 1,-1 0 1-16,-4-1 0 15,-1 1 0-15,-3-2-1 0,-1 1 2 16,-2-1-1-16,-1 0 1 16,-1 0 0-16,2 2 22 15,-2-2 10-15,0 0-6 0,0 0-6 16,0 0-6 0,0 0-5-16,0 0-2 0,0 0-3 15,0 0-2-15,0 0-2 0,0 0 0 16,0-2 1-16,0-2 3 0,0 0 3 15,-3-2 1-15,-1-5-3 16,0-2-5-16,0-3 0 16,-1-2-1-16,0-3 2 15,0-2-2-15,-2-4 2 16,0 0-2 0,1-4 3-16,-1 1 4 15,-1 0 6-15,1-1 0 0,0 2-7 16,1 0-3-16,0 0 2 15,-1 0-1-15,3-2-1 16,1-3-2-16,1-4 0 16,1-2-2-16,0-3 1 0,0 0 2 15,1 0-2-15,-2 0 0 16,2 1 0-16,0 0-1 16,0 0 3-16,0-2-2 0,0 0 1 15,0 1 1 1,-2 1 4-16,-1-1 10 15,2 3-2-15,-2 0-7 0,2-2-6 16,0-1 1-16,1-2-2 16,0-2-1-16,0-4 2 15,1 1-1-15,2-1 0 16,0 1 0-16,0-2-1 0,0 1 2 16,1 0-1-1,0 1-1-15,0-1 2 16,-1 4 0-16,1-2-1 15,0 1 1-15,0 1 0 0,1 0-3 16,0-1 3-16,3-4-1 16,1 0-1-16,-1 3 0 0,-1 1 2 15,0 2-1-15,-2 3-2 16,-3 4 3 0,-1-1-1-16,0 1 1 0,-1 1-1 15,0 1 1-15,0 0-2 16,0-1 2-16,0 1-2 0,0-1 1 15,0-2-1 1,0 0 1-16,0 2 0 16,0 2-1-16,0 5 2 15,0 1-1-15,0 2 2 0,-2 0-3 16,0 6 2-16,-2-2-2 16,3 4 1-16,0-4 3 15,0 0-4-15,1 1 1 16,0-4 0-16,2 2 0 0,1 2 0 15,-1 0-1-15,1 2 1 16,0 0 1-16,-1 3-1 0,0 1 0 16,0-4 0-16,1 4 2 15,-2-1-3-15,1 3 0 16,0 1 1 0,0 3 1-16,-1-1-2 0,0 3 2 15,0 0-2-15,-1 1 1 0,0 2 0 16,0 0 0-16,0 3 0 15,0 2 0-15,0-2 0 0,0 0 0 32,0 2 0-32,1-2 0 0,-1 0 1 15,0 0 0-15,0 1 0 16,0-1 1-16,0 1-1 16,0-2-1-16,0 0 1 0,0 1 0 15,0-3 1 1,0 2-2-16,0-1 0 15,0 1 0-15,-1 0 0 0,0 0 0 16,1 1-1-16,-1 0 1 16,0 0 0-16,0 2 0 15,0-1 0-15,0 1 1 16,-1-3-2-16,2 4 1 0,0-3 1 16,-1 0-2-16,0 3 0 15,1-4 0-15,-2 4-1 0,2 0-3 16,0 0-32-1,0 0-21-15,0 2-25 16,2 11-50-16,3 13-45 0,-5 4 16 16,-6-1-141-16</inkml:trace>
  <inkml:trace contextRef="#ctx0" brushRef="#br0" timeOffset="769.2">10027 4057 710 0,'-7'-14'-7'0,"-4"1"7"15,4 2 19-15,5 5 38 16,2 3-27-16,0 2-26 15,0 1-5-15,6 7-3 16,2 6 1-16,5 1 2 16,2 7 0-16,3 6 1 0,-1 5 0 15,-2 3-2-15,-1 6 2 16,-4 3-2-16,-3 4 0 16,-6 4-3-16,-1 3 3 0,-6 3 1 15,-7 5-1-15,-2 2 2 16,-4 6 0-16,-1-1 1 15,3 4 1-15,-3 1-1 16,7 3 0-16,4 4-1 16,6 8 1-16,6 9-17 15,11 5-148-15,0-3-95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21:51.2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9358 11276 859 0,'-38'2'3'0,"0"-2"-19"16,6 0 19-16,4 3 8 15,4 5 2-15,1 4-14 0,0 6 2 32,4 4-4-32,-1 4-2 15,-1 4-15-15,6 7 2 16,-4 4 8-16,4 5 1 0,-3 4-8 16,5 2 1-16,5-2 9 15,4-2 2-15,4-5 3 16,5-8-8-16,11-2 3 0,0-4 5 15,6 0 2 1,4-2 3-16,2 0 0 16,5-3-2-16,2 0 1 0,5-2 0 0,3-3 1 15,0-3-1 1,3 0 0-16,1-2 3 16,0-3-3-16,-1 0 3 15,2-2 0-15,0-2 2 16,5-1 0-16,2-4-2 15,2-2 2-15,3-4-4 0,2-6-1 16,0-4 1-16,1-3 1 0,-1-3 1 0,0-1 0 31,-2-3-2-31,-3-2-1 16,-3-2 0-16,-4 1 0 0,-5 0 3 16,-2-1-1-16,-6 2 0 15,-4 1 6-15,-3-2 11 16,-1-2 6-16,-2-2-1 15,0-6-4-15,0-3-7 0,-2-3-5 16,1 0-4-16,-3 0-6 16,-3 0 2-16,-3 3-4 0,-5 5 2 15,-5-2 0-15,-4 4 2 16,-3 1 17 0,-3 0-2-16,-6 1-7 15,-3 1 4-15,-5 0 7 0,-2 2-4 16,-5 3-15-16,1 0 5 15,-3 3 5-15,-2 0-6 16,0 3-4-16,-2-1 5 16,-2 1-8-16,-1 1 1 15,-2 0 2-15,-4 0 0 16,-1 3 4-16,-3-2-8 0,-2 5 3 16,-3-1 7-16,-3 3-9 15,-1 2 5-15,-1 0-1 16,-1 2 1-16,0 1 8 0,0 2-6 15,2 2-5-15,-3-1 1 0,1 4 0 16,1 3-4 0,0 3 1-16,2 2 1 15,0 1 3-15,2 2-5 16,0 1 2-16,1 5 0 16,-1-1-1-16,2 4 1 0,4-1 1 0,3 1-3 15,6-2 3-15,3 1 2 16,4-1-7-1,3 1 5-15,1 4-2 16,4 2-1-16,0 5 0 16,2 5-12-16,2 8-15 15,3 9-17-15,2 14-32 0,0 10-49 16,-4-3-137-16</inkml:trace>
  <inkml:trace contextRef="#ctx0" brushRef="#br0" timeOffset="2859.11">24567 12940 653 0,'27'-7'50'0,"-1"-4"-44"16,4 3 0-16,5 2 36 16,3 3-17-16,3 2-17 15,5 2-7 1,6 3 0-16,4 1-1 15,5 2 2-15,1-1-2 0,0 2 0 16,-1 0 0-16,-2 0-2 16,3 2 3-16,1 0-1 15,2 1 1-15,4 0-1 16,9-1 1-16,4 2-1 0,1-1 0 16,7-1 0-16,4 0 0 15,9 0 0-15,0-1 1 16,9-1 0-16,3-1 0 0,2-2 0 15,4-1 0 1,1-1 2-16,2-1 10 0,1 0 17 16,2-1-6-16,2-1-4 15,2 3-4-15,2-3-6 0,2-3-5 16,-1 2-1 0,-2 1 0-16,-3-2-2 15,0 1 1-15,0-1-2 0,-7 1 1 16,-1-1 3-16,-3 1 3 0,-3 1-4 15,-6 1-4-15,-6 1 1 16,-7 0-1-16,-6-1-1 0,-6 1 2 31,-6 0-2-31,-6 1 1 16,-7 0 1-16,-7-1-1 0,-11 1 1 16,-5-1-1-16,-6 0-1 15,-12 1 1-15,-5-2-1 16,-7 1 1-16,-4-1 0 15,-2 1-1-15,-5-2 0 16,-1 2-1-16,-5-2 2 0,-9 0 0 16,-6-1-20-16,-9 0-12 0,-12-2 15 15,-9 3 11-15,-8 0 4 0,-7-4-1 32,-7-1 3-32,-2 0 0 15,-8-2 2-15,-3 0-4 0,-4-1 6 16,-7-1-4-16,-2-2 1 15,-2-1-1-15,-4 1 1 16,-4-5 0-16,-3 2 1 16,-4 1 5-16,-6 0 9 15,-5-1-2-15,-6 3-8 0,-1-1-3 16,-9 3-1-16,0-1-2 16,-5 0 0-16,1 2 2 15,-3 1-2-15,-4 1 1 16,0 1-2-16,-3 1 4 0,1 2-4 15,1 1 2-15,-2 2-1 16,-2 4 1-16,3 2-1 16,4 0-1-16,4 0 1 0,-2-1 1 15,9 1-1-15,4 1 0 0,3-2 1 32,2 1-1-32,7 0 1 15,8 0-1-15,6 0 13 16,9 0 0-16,12 0-11 0,8-2-2 15,10 2-1-15,6 1-2 0,9 1-57 16,4-3-101 0,4-9-239-16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22:49.0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20444 7936 40 0,'-9'-3'556'0,"-3"-4"-534"0,1 0 0 16,1 3 34-16,3-2-33 15,2 3-14-15,2 0-5 0,0 2-4 16,1-3 0-16,0 1 0 15,-1 0 0-15,0 0 1 0,-2 0 0 16,0 0 1-16,-1 1-2 16,0 0 1-16,-2 1-2 15,-2 0 0-15,0 1-1 0,0 0 2 32,-1 0 2-32,-1 0 1 0,-1 2 6 15,2 1-1-15,1 0-5 16,0 0-1-16,-1 1-1 15,3 0 2-15,-1 2 0 16,1 3 3-16,-1 0-3 16,-1 4-2-16,0 3 2 0,2-1-3 15,1 2 1-15,1-1-1 0,1 0 0 16,4 1 0-16,0 0-1 16,1 0 3-1,2 0-2-15,2 1 0 16,2 1 0-16,3-1-1 0,0-2 1 15,4 1 0-15,-1-3 0 16,2 2-1-16,-1-4 1 0,-2 1 0 0,2-1 0 16,0-3-2-16,1-1 1 31,-1-2-1-31,0-2 0 16,-2-3-1-16,-1-1-1 0,0-1 1 15,-1-5 3-15,-3-1 0 16,0-1 0-16,-3-3 3 15,2 1 3-15,-5-2 14 16,1 0 0-16,1 0-4 0,-3-1-5 16,1-3 1-16,-1-1-4 15,0 0-7-15,1-4-1 16,1 1 0-16,-1-7-2 0,1 4 2 0,0-2 0 31,-1-1 2-31,0 2-1 16,-1 0-1-16,0-1 2 0,0 4-1 15,1 3-2-15,-3-1 2 0,-1 4 0 16,-1 0 1-16,-1 3-2 16,-3 0-1-16,-1 0-1 15,-1 3-6-15,-1 1 1 16,-3 1 5-16,1 1 2 16,-3 2 0-16,2 1 3 15,-1 2-3-15,0 1 1 0,1 0 4 0,2 2 0 16,1 4-3-16,3-2-3 15,2 5 0-15,2 0 1 16,-1 2-3-16,4 4 1 16,2 1 1-1,-1 5 1-15,2 2-3 16,3 5 2-16,6 5-25 16,-1 4-47-16,3 4-36 15,0-1-42-15,0 1-112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23:49.7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20491 6646 249 0,'5'1'508'16,"-3"-1"-498"-16,-2 0-12 16,0 0 5-16,5-2 4 0,2-2-6 15,2 1 2-15,4-3-2 16,-2-1 0-16,2 0-1 15,2-1 1-15,0-2-2 0,4 0 2 0,-1 0 0 16,2 0 0-16,0 0-3 31,3 0-21-31,1 0-5 16,-1 3 2-16,3 1 6 0,1 2 0 16,0 1-3-16,-2-1 9 15,-1 3 4-15,-2 0 1 16,-5 1-1-16,-5 0 2 15,-4 0 7-15,-5 0 0 16,-1 0 1-16,-3 0 8 16,-2 1 46-16,-7 1-8 0,-3 1-39 15,-6 3-6-15,-4-1 0 0,-3 4 0 16,-3-2 2-16,-3 3 0 16,-1-2-1-1,-4 0-2-15,-3-1 1 0,-2 1-2 16,1-5 1-16,0 0 1 15,2-2-1-15,4-1 0 16,5 0 9-16,7-5 26 16,3 3 12-16,5-2-13 0,5 0 0 0,4 1-11 31,1 1-8-31,4 0-9 0,-1 2-5 16,4 0-6-16,3 0-51 15,5 1 12-15,4 3 40 0,4 0 4 16,6 2 0-1,6-3 0-15,5 3-1 16,6-5 2-16,1 0-1 0,4-1 1 16,-1 0 0-16,-1 0-1 15,-2 0 1-15,-5-2-1 16,-5 2 0-16,-4 0 0 0,-5 0 2 0,-5 0-3 31,-4 0 2-31,-5 0 0 0,-3 2 1 16,-1-1-1-16,-2 1 1 15,-1-2-2-15,-1 0 2 0,-1 0 1 16,3 0 1 0,-6 0 26-16,1 0 20 0,-4 0-5 15,-4-2-21-15,-5-1-24 0,-5-4-2 16,-4 2 1 0,-5 0-5-16,-3 0 1 0,-3 1 4 15,-3 1 0-15,-5 2 0 0,1 1 1 31,-2-2 0-31,4 0 2 0,1 0-1 16,7 1 7-16,4-2 7 0,4-1 1 0,5 1-13 16,2 3-3-16,4-2 1 31,1 1-2-31,3 1 0 16,4-1 1-16,2 1-2 0,2 0-7 15,0 0-14-15,-1 0-8 16,5 0-13-16,0 4-20 15,5 0 40-15,3 3-11 16,5 2-28-16,-1-1-35 16,2-2-51-16,-7-6-152 0</inkml:trace>
  <inkml:trace contextRef="#ctx0" brushRef="#br0" timeOffset="1252.56">10869 7685 686 0,'-6'0'44'16,"2"0"-15"-16,4 0-9 16,3 0-23-16,6 1-54 15,5 3 5-15,3-1-46 16,-2-1-57-16,-1-2-56 0</inkml:trace>
  <inkml:trace contextRef="#ctx0" brushRef="#br0" timeOffset="1478.36">11222 7649 713 0,'2'3'18'0,"5"-3"-32"15,5 4 2-15,8-2 11 0,2 1-29 16,7 1-49-16,3-4-29 0,1 0-14 31,1 0-27-31,-3-6-65 16</inkml:trace>
  <inkml:trace contextRef="#ctx0" brushRef="#br0" timeOffset="1612.04">11610 7650 152 0,'0'0'103'16,"0"0"27"-16,0 0 14 15,0 0-46-15,0 0-70 16,0 0-18 0,0 0-7-16,90 9-2 15,-57-9-3-15,2-1-27 0,0-11-194 16</inkml:trace>
  <inkml:trace contextRef="#ctx0" brushRef="#br0" timeOffset="1825.01">12379 7540 831 0,'16'3'67'16,"-2"-1"-197"-16,9 1 135 15,8-1 0-15,8-2-86 16,3-2-83-1,3-6-37-15</inkml:trace>
  <inkml:trace contextRef="#ctx0" brushRef="#br0" timeOffset="1976.55">12991 7585 697 0,'10'5'-14'0,"4"1"17"0,4 2 11 31,9-1-4-31,5 0-7 16,7-3-3-16,6-2-47 16,1-5-76-16,1-7-52 15,-4-3-149-15</inkml:trace>
  <inkml:trace contextRef="#ctx0" brushRef="#br0" timeOffset="2121.03">13581 7592 397 0,'9'5'188'0,"-3"-3"-186"15,3 1 73 1,5 3-18-16,8 1-38 16,5 0-13-16,10-1-6 15,6-3-14-15,5-3-93 16,-2-10-148-16</inkml:trace>
  <inkml:trace contextRef="#ctx0" brushRef="#br0" timeOffset="2261.6">14208 7588 481 0,'12'7'264'0,"-1"-3"-263"0,4 1 16 15,7 2-6-15,10-2-5 0,11-2-6 0,9-3-18 32,6-8-148-32,-1-6-58 15</inkml:trace>
  <inkml:trace contextRef="#ctx0" brushRef="#br0" timeOffset="2415.84">14945 7570 715 0,'10'5'16'0,"-1"1"8"16,5 2 45-16,8 2-45 0,9 2-21 16,10-2-2-16,11-6-14 15,3-4-144-15,1-9-176 16</inkml:trace>
  <inkml:trace contextRef="#ctx0" brushRef="#br0" timeOffset="2617.44">15782 7635 646 0,'18'10'155'0,"-3"-3"-171"0,7 2 26 16,10 0-1-16,10 0-5 15,7-3-8 1,7-5-68-16,5-1-74 16,-1 0-37-16,-2-6-37 0</inkml:trace>
  <inkml:trace contextRef="#ctx0" brushRef="#br0" timeOffset="2723.4">16441 7669 156 0,'0'0'162'0,"0"0"-11"15,0 0-21 1,0 0-30-16,0 0-34 15,0 0-32-15,0 0-25 16,180 47-7-16,-135-41-4 0,8-4-16 16,3-2-128-16,-3-5-137 0</inkml:trace>
  <inkml:trace contextRef="#ctx0" brushRef="#br0" timeOffset="2887.79">17400 7770 534 0,'23'7'127'32,"-2"-1"-106"-32,11 1 14 0,13-2-14 15,9-5-18-15,9 0-12 16,6-11-117-16,1-5-131 16</inkml:trace>
  <inkml:trace contextRef="#ctx0" brushRef="#br0" timeOffset="3023.97">18375 7710 529 0,'18'7'174'0,"-4"-2"-152"15,4 0 30 1,7 1-6-16,11 1-39 16,11-4-8-16,10-3-15 15,5-4-105-15,1-8-132 0</inkml:trace>
  <inkml:trace contextRef="#ctx0" brushRef="#br0" timeOffset="3181.75">19297 7670 537 0,'16'7'195'0,"2"-2"-175"16,3 2 7-1,11 0 3-15,7 1-25 16,9 0-12-16,5-5-43 0,1-3-147 15,-1 0-108-15</inkml:trace>
  <inkml:trace contextRef="#ctx0" brushRef="#br0" timeOffset="3327.83">20093 7753 589 0,'16'6'12'16,"-1"1"63"-16,9 4-21 15,6-3-44-15,7 0-12 0,2-4-54 16,1-4-259-16</inkml:trace>
  <inkml:trace contextRef="#ctx0" brushRef="#br0" timeOffset="3526">20855 7803 992 0,'12'7'128'16,"-1"-3"-235"-16,9 3 95 0,11-3-8 15,10-2-153-15,5-2-29 0,4-6-134 16</inkml:trace>
  <inkml:trace contextRef="#ctx0" brushRef="#br0" timeOffset="3649.51">21608 7767 867 0,'9'4'13'0,"3"2"-6"15,10 0 1-15,8 1-4 32,13-4-4-32,9-3-80 15,6-3-93-15,2-10-105 0</inkml:trace>
  <inkml:trace contextRef="#ctx0" brushRef="#br0" timeOffset="3822.72">22573 7682 609 0,'21'4'134'0,"-2"-1"-111"15,9 0 16-15,8 0-16 16,13-2-20-16,7-1-9 0,7 0-25 15,3-4-114-15,-1-5-61 16,-1-2-184-16</inkml:trace>
  <inkml:trace contextRef="#ctx0" brushRef="#br0" timeOffset="3985.44">23650 7632 482 0,'16'6'97'16,"-4"1"28"-1,4 1-10-15,10 0-82 16,10 1-25-16,11-2-10 16,12-4-7-16,5-3-55 0,1-3-158 15,1-8-175-15</inkml:trace>
  <inkml:trace contextRef="#ctx0" brushRef="#br0" timeOffset="4174.01">24769 7646 808 0,'20'8'6'15,"4"3"10"-15,12-1-5 0,12 0-8 16,14-5-9-16,8-5-122 16,1-4-163-16</inkml:trace>
  <inkml:trace contextRef="#ctx0" brushRef="#br0" timeOffset="4335.85">25950 7596 535 0,'19'5'315'0,"-1"-2"-298"16,6-1-2-16,11-1-4 15,13-1-7-15,12 0-5 0,11-3-11 16,6-5-78-1,0-4-119-15,-2-2-97 16</inkml:trace>
  <inkml:trace contextRef="#ctx0" brushRef="#br0" timeOffset="4486.96">26990 7493 41 0,'0'0'330'15,"0"0"-184"-15,0 0 28 0,0 0-77 16,0 0-41-16,0 0-23 15,0 0-24-15,238 31-7 16,-188-24-5-16,2-2-15 0,0-1-145 16,2-4-162-16</inkml:trace>
  <inkml:trace contextRef="#ctx0" brushRef="#br0" timeOffset="4685.82">28138 7521 409 0,'11'6'685'16,"-3"-2"-668"-1,2 1-3-15,9 2-11 0,9 3-1 16,15-2-19-16,9-2-98 16,5-5-83-16,0-1-146 15</inkml:trace>
  <inkml:trace contextRef="#ctx0" brushRef="#br0" timeOffset="4775.66">28986 7552 795 0,'19'12'129'0,"10"-5"-288"0,11-4 157 15,12-3-59-15,12-16-439 16</inkml:trace>
  <inkml:trace contextRef="#ctx0" brushRef="#br0" timeOffset="104852.86">5525 7311 464 0,'-10'-10'11'0,"2"-1"11"15,-1-1 43 1,2-2-9-16,0-1-26 16,1 0-17-16,-3-2 0 0,-2 0-5 15,0 1-7-15,-4 0 0 16,-2 0 0 0,-6 3 1-16,-6 5 1 0,-4 2 2 15,-4 3-3-15,-4 3 0 16,-1 0 1-16,0 0 7 15,1 2 9-15,1-1-3 0,2-1 14 16,0 0-7-16,-1-1 6 16,-1-2-8-16,0 0 4 15,0 3-10-15,-2 0-3 0,1 3 6 16,3 4-7 0,2 0-2-16,1 3 1 15,5 3 2-15,1 1-2 0,6 3-6 16,2 3-3-16,3 0-1 15,4 1 1-15,6 0-2 0,2-1 1 0,5 2-1 16,1-2-1-16,3 4 3 16,5 1-2-16,1 4 1 15,0-1 0-15,4 1 0 16,1 2-1-16,1-2 1 0,1 0 0 31,4-2 0-31,-3 0 0 16,4-3 1-16,1-1-1 0,3-2 0 15,1-3 1 1,1-2 0-16,3-3 1 0,3-3-1 16,1-1 2-16,4-3 0 15,-2-1 0-15,3-4-1 0,-1 1 0 16,3-2 0 0,-1 0-1-16,0-3-2 0,-1-4 2 15,1-3-2-15,2-3-1 16,-3-4 2-16,-1 0 2 0,-1-5-2 15,-1-2 0-15,-7-1 3 16,-2 1-3-16,-6-2-1 16,-4 0 2-16,-3 1 3 15,-5 1 20-15,-3 0 12 0,-4 1-3 16,-2 2-8-16,0 1 1 0,-4 1 0 31,-1 1-11-31,-1-2-8 16,-1 0-5-16,-4 0 0 0,4-1-2 15,-4 1 1-15,-5 1-1 16,-2 1 1-16,-1 0-1 16,-8 2-1-16,-3 5-2 15,-8 1 1-15,-6 6 2 16,-1 2-4-16,-9 2-3 16,0 10-2-16,-6 4-4 0,-3 7-7 15,-3 5-22-15,0 8-39 16,-2 3-67-16,-1 1-72 15,4-5-122-15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25:55.1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5952 4705 603 0,'-14'-10'21'15,"-6"0"36"-15,1 4 17 16,2 1-47-16,1 2-24 16,3 3-4-16,0 0-4 15,-1 0-16-15,3 4 10 16,-3 3 8-16,0 3-3 15,-3 7 1-15,-3 3-7 0,-2 7 4 16,-3 6-3-16,0 1-1 0,0 0 13 16,2 0-1-16,2-4 6 15,6-5 1-15,2-3 24 0,6-1-4 16,1-4-13-16,4 2-6 16,2-1-4-1,2 0 1-15,6 2-2 16,3 2 1-16,5-1 0 0,2 2-2 15,1-2 0-15,5 0-1 16,0 0 1-16,3-1 1 16,1-1-2-16,-1-2 3 0,2-4-2 15,1 0 1-15,3-2 2 16,0-3 2-16,4-2-1 16,-1 0 2-1,1-2 3-15,-3-1 4 16,1 1-6-16,-3-1-7 0,1 1-1 15,-2 0-1-15,-1-1 2 16,1 1-2-16,0-2 0 0,-2-1 0 0,-2-1 0 16,0 0 0-16,-2-5 1 15,0-1 0-15,-4-2 1 16,-2-3 0 0,-3-1 7-16,-2-1 5 15,-4-1 9-15,-1-1 3 16,-5-3-3-16,-1 1 8 15,1-3-8-15,0-1-14 16,0-4-3-16,3-3-2 0,-2 3-3 16,-1-2 2-16,1-2-1 15,-3 0-1-15,-2 0-1 16,0-1 1-16,-6-1-2 0,-2 0 2 16,-2-1-6-16,-3 3 5 0,-4-1 1 15,-4 3 2-15,2 2-1 16,-6 0 1-16,-1 2 8 15,0 1 10 1,-1-1-13-16,0 3 6 0,2 2-3 0,-4 2 1 31,0 3-6-31,2 3 0 16,-2 2-2-16,-2 2-3 0,1 4 1 0,-4 2-3 0,-1 0 1 31,-3 5 0-31,-2 6-1 16,4 1 0-16,-2 2-1 0,3 1 0 15,3 7 1 1,1 2-8-16,2 4-63 0,2 6-42 16,-2 1-45-16,-2-3-94 15,-3-9-168-15</inkml:trace>
  <inkml:trace contextRef="#ctx0" brushRef="#br0" timeOffset="7297.71">28205 9367 464 0,'-12'-6'30'0,"-1"0"17"15,2 0 5 1,2 2-13-16,0 1-14 15,4 0-15-15,1 2-6 16,0 1-2-16,2-2-1 16,1 1-1-16,-2-1 1 0,0 2-1 15,-2 0 1-15,1 0-1 16,-5 6-1-16,-1 2 0 16,-3 3 0-16,0 2 1 0,-2 2-1 15,2 0 0-15,2 1 1 0,3 0 0 16,4 0-1-16,1-2 0 31,2 1 1-31,2-1-1 0,3-1 3 16,1 0-2-16,2-2 1 0,2 2-1 15,-2-1 0 1,2-1 1-16,2 2 0 16,-2-2-1-16,2 0-1 15,3-1 1-15,0-3 2 0,1 1-3 16,2-5 2-16,3-3 1 0,-2 0 0 0,5-3 1 31,-1-7-1-31,1 0 1 16,-4-3-1-16,1-1 0 15,-4 0 0-15,0-1 1 16,-3 1 0-16,-2 1-1 0,-4-1 1 0,-1 0 0 0,-3 0 3 31,1 0-1-31,-1-2-3 16,-1 1 3-16,-2-1-5 0,2 0 2 15,-1-1-1-15,-1-1-2 16,-1-1 2-16,-2 1 0 16,-1 0 0-16,-3 0-2 15,-3 2 2-15,0 4-1 16,-3-1 2-16,-5 3 0 0,3 4-2 0,-1 2 0 16,3 3-1-1,0 1 0-15,1 0 0 0,3 6-4 16,0 3-89-16,-2 0-76 15,0-2-88-15</inkml:trace>
  <inkml:trace contextRef="#ctx0" brushRef="#br0" timeOffset="8860.1">28244 5952 187 0,'-12'3'29'16,"-2"1"38"-16,-1 3-12 15,0 0-11-15,2 3-3 16,0-2-1-16,4 1-19 16,2 1-10-16,5 0-8 0,2-1 0 15,-2 1-1-15,4 1 0 16,0-1-1-16,1 0-1 16,3 0 1-16,0 1-2 15,0-2 2-15,1 2 0 16,1 0-2-16,1 0 0 15,5-2-1-15,-1 1 0 0,7-3-1 16,0-1 2-16,0-1 0 16,3-4 0-16,4-1 0 15,-1 0 1-15,-3-6 0 0,1-1 0 16,-1-2 2-16,-1 1-2 16,-6-5 0-16,0 0 2 15,-1-2 1-15,-1 1-3 16,-2-4 3-16,1 0 0 0,-1 1 3 0,-5-2 0 31,1 1 4-31,-2 1 8 16,-4 0 7-16,-2 1-8 0,0 1-1 0,-8-1-9 15,0 1-6-15,-5 3 0 0,-3 1-1 16,0 0 0-16,-6 2 0 16,-1 2 0-1,-3 2 1-15,0 1 2 16,-1 1 1-16,2 0 5 15,2 0 2-15,2 2-3 16,4 0-3-16,1 1 1 16,3 0-2-16,1 0-3 0,1 1-1 15,-2 2 1-15,2 3-2 16,2-2 1-16,0 2 0 16,0 1 0-16,2 0 0 0,1 0 0 0,2 4 0 31,1-1 0-31,1 2-1 15,1 2 0-15,2-1-7 16,1 1-49-16,5-4-39 16,1-3-53-16,-5-3-162 0</inkml:trace>
  <inkml:trace contextRef="#ctx0" brushRef="#br0" timeOffset="10794.78">13523 6009 138 0,'-15'4'139'0,"-2"-3"-60"16,3 1-34-16,3-2 2 15,3 0-12-15,1 0-11 16,1 0-7-16,1 0-9 0,3 4-5 16,1-2-2-1,1 4-3-15,0 2 2 16,0-1 1-16,0 4-1 0,0 2-1 16,0 2 1-16,0 1 1 15,0 1-2-15,0 2 0 16,0-3 1-16,4 0 0 15,4-1 0-15,-1-4 0 16,2 0-1-16,3-2 1 16,-2-3 1-16,2 1-2 15,3-3 1-15,-2 0-1 0,3-2 2 16,-1-2 2-16,3 0-2 16,-2 0 4-16,1-5-2 15,-1 0 0-15,-2-3-1 16,1-2 1-16,-1-2 1 15,1-1-1-15,0-4-2 0,-1-3 0 16,2-1 2-16,-5-3-3 16,3 2 1-16,-5 0-1 15,-2-1 1-15,-4 0-1 16,-3 2 2-16,0-1-1 0,-6 3 1 16,-6 0 0-16,-4 5-1 15,-3 1 1-15,-3 3-1 16,-3 3 0-16,0 0 0 15,-2 3 1-15,3 1 17 0,1 0 1 16,1 1-9 0,4 1 1-16,1 1 72 0,1 0-79 15,2 0-4-15,1 5-2 16,4 3-5-16,1 9-22 16,4 3-70-16,1 4-32 0,-1-1-63 0</inkml:trace>
  <inkml:trace contextRef="#ctx0" brushRef="#br0" timeOffset="12196.8">13579 9439 289 0,'-11'6'32'0,"-3"2"13"16,5 0-18-1,0 0 12-15,2-3-18 16,2 1-10-16,1-1 6 16,4-2-4-16,0 1-11 15,0-1-2-15,0 2 1 0,4-1-1 16,0 2 0-16,0 1 0 15,2 4 0-15,-3 0-1 16,2 4 0-16,0 0-4 0,1 1-1 16,1 0 4-16,1-1 1 15,1 1 1-15,1-3 0 16,1-1 1-16,0 0 0 16,1-5 1-16,1-2 0 15,1-4-1-15,2-3 0 16,-1-4 2-16,3-6-2 15,-3-5 2-15,3-2 2 0,0-3-4 16,0-3 0-16,2 0-1 0,-3-5 3 16,2-2-3-1,0 0 3-15,-3 1-3 16,-2-3 1-16,-5 6 0 16,-2 0 0-16,-4 5-1 0,-2 1 2 15,-1 3 0-15,-1 2-1 16,-5 1 0-16,-3 3 1 15,-3 2 0-15,-2 3-1 16,-4 3 0-16,-1 4 3 16,-4 1-1-16,-1 9-1 15,-2 3-2-15,0 3-1 0,2 8 2 16,-2 2-2-16,3 4-1 16,2 0 0-16,3 3-29 0,4-2-23 15,5-4-1-15,3-5-19 16,4-7-101-1</inkml:trace>
  <inkml:trace contextRef="#ctx0" brushRef="#br0" timeOffset="17838">22422 10397 147 0,'-10'1'530'0,"-5"-2"-475"16,1 0 3 0,7-1-5-16,1 2-23 0,4 0-23 15,0 0-7-15,1 0-4 16,2 2-3-16,-1-1 3 0,2-1 4 16,-2 1 2-1,0-1-1-15,0 1 1 16,0-1 6-16,1 0 6 0,-2-1 11 15,1-1 24 1,0 2 16-16,-3-6-17 0,-3 1-32 16,0-4-7-16,-2 0-2 15,-2-3-2-15,0-1-1 0,-1-3-2 16,-2-2-2-16,0 0 0 0,0-1 2 16,1-3 5-16,-1 1 5 15,1-4 5-15,0 1-1 16,-1 1-11-1,1-1 1-15,1 0-3 0,-3 3 2 16,2-1-4 0,-1 1 0-16,-1-2 1 0,0 2-3 15,1 0 4-15,-2 0-3 16,3 0-1-16,-2 1 3 16,1 0-2-16,1-1-1 15,1 2 2-15,0 0 0 16,1 0-2-16,1 2 2 15,-1 0-2-15,2 2 2 16,0 0-1-16,-1 2 2 0,1-1-1 0,-1 3-2 16,3 0 4-16,-4 2-4 0,3 1 1 15,0 1 2-15,1 3-2 16,0 0 0-16,1 1 0 16,2 2-1-16,0 0-2 15,2 1-1-15,1 0-2 16,-2 2-38-16,2 6-18 0,2 2-22 15,-1 6 11-15,2 4-18 16,0 2-49-16,-2-3-98 16,1-4-100-16</inkml:trace>
  <inkml:trace contextRef="#ctx0" brushRef="#br0" timeOffset="18673.52">21803 9950 474 0,'-6'3'5'16,"2"-3"34"-16,1 0 18 16,0 0-2-16,6-5-56 15,-1 0 4-15,0-2 5 0,-2-6 0 0,2-2 5 16,-2-3 13-16,-1-1-13 15,0-3-8-15,-2-1 2 16,-2 0 3-16,-3-2 10 16,2 2 2-16,-1-1-11 15,1 1-4-15,-2 2 5 0,2 4 8 16,1 3 17 0,0 1 22-16,2 3-10 15,0 5-18-15,0-1-7 16,2 3-17-16,1 1-8 15,1 1-2-15,5 0-5 16,3-1 1-16,2 4-3 16,3-1-7-16,1 5-1 0,2 1 8 0,1 3 0 15,1 3-13-15,1 0 7 0,1 3 8 16,2 0 1-16,1 3-7 16,1-2 0-16,-1 1 2 31,1-1 10-31,2 0 2 0,-1-1 1 15,1-2 1-15,-3 0-2 16,-3 0 1-16,0-1 0 16,-6-2 0-16,-1 0-1 15,-4-2 0-15,-2-1 0 0,-1 0 0 16,-3-3-1-16,0-1 3 16,-3-1-1-16,1 1 2 15,0-3 7-15,-5 2 13 0,0 0 13 16,-6 1 1-1,-3-1-22-15,-4 1-9 16,-5-1-1-16,-5 0 9 0,-3-2 1 16,-4 0-4-16,-4 1-2 15,0 0-10-15,-1 2 3 16,0 0-2-16,2 2 2 16,3 2-1-16,3 3-1 15,-1 2-2-15,5 3-28 0,2 5-79 16,0-2-91-16,0-5-84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26:49.0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6170 5050 474 0,'-9'-7'-83'0,"-6"-2"164"0,-3 2-25 0,0 3-7 16,-1-2-17-16,-2 5-24 15,-4 1-5-15,-2 0-2 0,1 1-1 16,-5 5 0-16,2-2 2 15,-7 1 0-15,2-1-1 16,-2 1 0 0,-6 1 1-16,-1 0 2 0,-2 1 8 15,-1 0-1-15,-1 3-7 16,0 0 1-16,2 3 0 16,3 1-3-16,-1 0-1 15,3 0 14-15,3 2 1 16,3-1-6-16,5 0-4 15,2 0-1-15,4 2-4 16,3-1 1-16,7 3-3 0,4-1 2 16,2 2-1-16,6 2-1 0,2 0 0 15,9 1-1-15,5-1 0 16,5 0 2-16,4-1 2 16,4-4-2-1,5 0 1-15,-2-3 0 0,5-1 1 16,-1-2-2-1,2 1 1-15,6-5 1 0,1-3-1 0,5-3 0 16,2-1 0-16,-2-1 0 16,2-6 0-16,1-4 0 15,2-5-1 1,-3-3 0-16,1-6 3 16,2-2-2-16,-1-3-1 0,-6-1 1 15,-3 1 0-15,-6 3-1 16,-2 0 1-16,-7-1-1 15,-4 4 2-15,-6 2-2 0,-4 1 1 16,-7 3 1-16,-5 2 2 0,-3-1 6 31,-1 0 34-31,-6 1-22 0,-1-2-8 16,-4-2-6-16,-1-1 5 16,-3-1 6-16,-1 1-12 15,-6 0-1-15,-4 2 1 16,-2 1-4-16,-7 1 0 0,-3 5-3 15,-8 4 0-15,0 1 1 0,-7 7-4 16,-2 0 5-16,-4 4-4 16,1 5 5-16,-1 2-6 15,1 2 5-15,-2 4-4 16,3 1 4-16,2 5-5 16,4 1 0-16,4 6-1 0,5 2-75 15,9 7-16-15,-4 2-89 16,-4-2-129-16</inkml:trace>
  <inkml:trace contextRef="#ctx0" brushRef="#br0" timeOffset="13969.3">20768 9464 603 0,'-11'0'34'0,"1"0"67"15,2-1-47-15,3 1-2 16,4-3-34-16,-1 1-12 16,1 2-5-16,1 0 0 0,-2 0-1 15,2 0-3-15,0 0-1 16,0 0 3-16,0 0 3 16,0 0 0-1,0 0 0-15,0 0 2 16,0 0 4-16,0 0 0 0,2 0-5 15,-2 0-6-15,3 3 1 16,1-1 2-16,0 1-1 16,2-3-1-1,-2 1 3-15,-1-1 2 0,-1 0 3 16,0-1 1-16,-3-7 2 16,-1 0-2-16,-2-3-4 15,-2 0-1-15,-2-4 2 0,-1 2 33 16,0 1-7-16,0-1-14 0,0 1-9 15,0-2 0-15,1 1-3 16,-1-1-1-16,0-1 2 16,0 1-2-16,-3-1-2 15,3 1 2-15,-2 0-1 16,-2 1 4-16,2-3-4 0,1 1 2 16,-1 1 7-16,1-2-1 15,0 0-5-15,0 1-3 16,1 1 1-1,1-1 0-15,-1 1 3 16,2 1 6-16,0-1 1 16,2 0-3-16,-1 1-4 0,0 0-2 15,0-1-5-15,1 1 2 16,1 1 1-16,-1-1-3 16,-1 1 3-16,1 1-1 15,-1 0-2-15,3 1 2 16,-1 0-1-16,-1 0 0 0,2 1 1 0,0 0-2 15,-2 1 1-15,1 0 1 16,1-2 0-16,-1 1-1 16,1 1 0-16,1 1 0 0,0-2 0 15,0 2 0-15,0-2 0 16,1 4 0-16,0-5 0 16,1 3 1-16,-2 0-2 15,1-2 2-15,-1 1-1 16,-1-1 1-16,2 2-1 0,-1-1-1 15,0 2 2-15,1-1-1 16,-2 2 0-16,3 1-2 16,-2 1 1-16,2 2-1 15,0 0 0-15,1-1-9 16,5 2-81-16,5 0-36 0,3-1-35 31,0 1-41-31,-3 0-53 0</inkml:trace>
  <inkml:trace contextRef="#ctx0" brushRef="#br0" timeOffset="14592.05">20207 9074 797 0,'-7'0'19'15,"-3"-2"74"-15,6 1-35 16,2 1-28-16,5-7-28 0,5-2-3 16,4-4 2-16,5-9 0 15,4-5 0-15,3-6-8 16,0-2 4-16,-2 2 0 15,-4 1 0-15,-3 4-4 16,-4 7 5-16,-5 4 2 16,-3 3 1-16,-1 1 0 15,-1 4-1-15,1 1 1 0,-2 3 0 16,-2 0 0-16,2 3 2 16,2 1 1-16,0 1-5 0,0 0-2 15,5 0-2 1,2 5 2-16,3 0 0 15,0 2-2-15,2 3 2 0,0 1 1 16,0 2 0-16,0-1-2 0,-2 2 3 16,1-1 0-16,-3 3 0 0,-1-1 0 15,-2-1 2-15,1 3-3 16,-4-3 1-16,0 1 1 16,-2 0 0-1,-2-1 0-15,3-1 0 16,-5-2 0-16,2-1 0 15,-5-1 1-15,-1-2 2 0,-6-1 0 0,-3-2 0 32,-5-1 0-32,-5 0 0 15,-3-3-2-15,-3 0 4 0,-1-5-3 16,-1-3 0-16,0-2-1 16,1-3 0-16,0-1-4 15,4 0-57-15,-3 4-33 16,-2 4-69-16,-7 4-118 0</inkml:trace>
  <inkml:trace contextRef="#ctx0" brushRef="#br0" timeOffset="18134.36">28453 8692 324 0,'-3'0'-24'0,"-10"-2"73"0,2 1 7 15,4 1-12-15,-3-2-17 32,4 1 1-32,0 0-3 0,5 0-4 15,0 0-11-15,0 1-4 16,1-1-6-16,-2 1 2 0,4-1-2 16,0 1 1-16,1-2-4 15,9-1 2-15,0-1 4 16,2 1-2-16,4-3-1 15,4 1 1-15,0-1 0 16,1 1-1-16,1 1 1 0,2-1 0 16,5-1-1-1,0 0 2-15,6-1-2 16,1-2 1-16,0 2 0 0,-1-3-1 16,-3 5-3-16,-3-2 0 15,-5 1 4-15,-8 2-2 16,2-2 3-16,-6 2-1 0,-1 1 0 15,-6-1 0-15,1 4 1 16,-5-4 1-16,-2-1-2 16,-1 2 4-16,-2-2 12 0,-6-1 7 15,-3 1-11 1,-3-1-6-16,-3 1 1 0,-6 0-1 16,-4 1-3-16,-8-1-3 15,-1 0 0-15,-7 2-1 16,-4 2 1-16,-6-1-1 15,-1 2 0-15,-2 0-1 0,-2 3 1 16,0 1 1-16,-2 0-1 16,3-1 1-16,2-1-1 15,3 0 2-15,4 1 0 0,0 0 0 16,4 0 4 0,4 1 1-16,3-1 5 15,6 0 3-15,10 0-1 16,6-2-7-16,6 0-4 15,5 0-2-15,2 1-3 0,7 0-1 16,3 0 4-16,4 3 1 16,5 1-2-16,2 0 1 0,4 2-1 15,5-1 0-15,2 1 0 16,2 1-1-16,5-1 2 16,2-1-1-1,2 0 0-15,5-3 2 0,1 1-1 16,5-2 0-16,0 1 0 15,2 0-2-15,-2-1 2 16,0-1 0-16,1-2-1 16,-1 0 0-16,0-5 2 15,-4 0-2-15,-7 1 0 0,-5-1-1 16,-9 3 0-16,-10-1 2 16,-5 2-1-16,-4-1 0 0,-5 0 0 15,-2 0 1-15,-1-1 5 16,-8 1-3-16,2-1 2 0,-7 0-1 15,-2 2-1 1,-5 1-3-16,-5 0 0 16,-3 0 0-16,-6 5-3 15,1 0 0-15,-3 1 1 16,0 1-1-16,3-1-1 0,1-1-1 16,4 1-2-1,5 0-47-15,7-2-21 0,4 0-19 0,2-3-50 16,8-1-131-16</inkml:trace>
  <inkml:trace contextRef="#ctx0" brushRef="#br0" timeOffset="19092.76">28555 8409 386 0,'-6'1'-14'15,"-5"1"47"-15,1-1 12 0,-1 2-23 16,0 1-10-16,-3 2-4 15,-1 3-1-15,-1 2-1 16,-3 2-4-16,-2 4 1 0,-3 1-3 16,-1 3 1-1,0 2 0-15,1 3 1 16,-1-1-2-16,1 5 0 0,7-2 1 16,2 1-1-1,4 1-1-15,5-3-1 0,5-2 2 16,5-1 3-16,6 0 0 15,1 1-1-15,5-2-1 16,1-1 1-16,4 2-1 16,3-2 2-16,2 1-2 0,2-2-1 0,2-4 2 15,1-3-1-15,3-3 0 0,-1-2-1 16,5-6 3-16,3-3-2 16,3-6 4-16,2-7 0 31,1-1 8-31,-4-7 21 15,-3 0-9-15,-1-2-15 16,-9-2-1-16,-6-1 3 0,-5 0 10 16,-3-4 4-16,-5 0-3 0,-3-2-2 15,-4-1-1-15,-3-3 3 16,-5 2-8 0,-6 2-5-16,-5-1 3 15,-2 5 3-15,-7 2-2 0,-3 5-9 16,-4-1-3-16,-7 4-1 15,-3 4-1-15,-5 0-3 0,-2 4 1 16,1 3-4-16,2 4-2 0,4 1-9 16,5 2-64-16,1 6-14 15,6 5-26-15,-1 4-19 16,1 5-63-16</inkml:trace>
  <inkml:trace contextRef="#ctx0" brushRef="#br0" timeOffset="26029.44">28716 5289 373 0,'-2'-7'5'0,"-2"-2"67"15,2 3-6-15,-1-1-6 16,6 2-36-16,0 0-20 15,2 2-3-15,4-2 3 0,-2 1-3 16,-1 0 0-16,-1 2 2 0,-3-1-2 16,1 3 1-16,-1 0-1 15,-1 0 1-15,1 0-2 16,0 0-1-16,4 0 6 0,0 0 0 31,1 3 3-31,3 4 2 16,0-3 3-16,2 3-3 0,2 2-3 15,0 2 0 1,1-4-6-16,-1 3-1 0,1 0 0 16,-2 0 0-16,1 0-1 15,-2 0 1-15,-1 0 0 16,-3 0 0-16,2-2 0 16,-3 2 0-16,-3 0 1 0,1 2 0 15,0-1 0-15,1 0 0 16,-3 0 1-16,1 0-1 15,0 0 0-15,-1-1 0 0,1 1 1 16,-2 1 0-16,3-1-2 16,-2 0 1-16,-3 2 0 15,2 0-1-15,0 0 1 16,-2 0 0-16,-2 1-2 16,2-3 1-16,-2 3 1 15,0-2-1-15,-2-1 0 16,-2 2 0-16,1-2 0 0,-5 2-1 15,0-2 2-15,1 1 0 16,-3 2-1-16,-1-2 1 16,1 0 0-16,1-1 0 15,1 1-1-15,4-1 1 16,-1-1 0-16,3 0-1 0,2-2 0 16,1 1 0-16,-1-1-2 15,1-1 0-15,2-2-1 0,1 1-6 16,-1-2-9-16,1-1-64 15,0-2-12-15,4-1-38 0,-4-6-45 16</inkml:trace>
  <inkml:trace contextRef="#ctx0" brushRef="#br0" timeOffset="26732.81">28750 5600 484 0,'-11'2'46'0,"4"-1"-7"16,5 3-3-16,0-1-25 0,2 4-7 15,-2 3-1 1,2 1-2-16,-1 1 1 16,-1 3-1-16,-2-1 0 0,-3 4 0 15,2-2-2-15,-5 1 1 16,-2 2 0-16,-1-1 1 15,-3-1 0-15,5 2 0 0,-2-2 1 0,1 1 2 32,4-2 0-32,1-2-2 15,4 3-1-15,1-2 0 16,2 0-1-16,1-5 0 0,7 1 0 0,1-2-1 16,7-4 1-16,5-3 1 15,3-2 0 1,4-3 0-16,2-7 1 15,3-1 0-15,-4-2-1 0,2-2 0 16,-4 3 0-16,-2-1-1 16,0 3 0-16,-1 2 0 15,2-2 1-15,-3 3 0 16,2-2-1-16,-2 2 1 0,-6 3 1 16,-1-2-2-1,-5 2-1-15,-5 0 1 0,-5 1 1 16,-4-3 35-16,-6 2-3 15,-7-3-26-15,-3-2 3 16,-6 2-7-16,-4-4 4 16,-2-1-4-16,-2-3 5 0,-4 1 8 15,-1-1-7-15,6-3-6 0,0 3-6 16,5-3 2-16,4 1-26 0,3 0-101 16,2-3-59-16,-3-3-88 15</inkml:trace>
  <inkml:trace contextRef="#ctx0" brushRef="#br0" timeOffset="36065.19">25437 7004 454 0,'-5'-4'42'0,"-3"-2"19"0,3 1 3 32,-1 0-19-32,4 0-19 0,-2-1-8 15,-1 0-11-15,2-1 3 16,-1 3-3-16,-1-3 7 0,0-1 12 16,0 2 4-1,-2-2-5-15,1 2 0 0,-3 0 1 16,0 0-7-1,1 1-2-15,-3 0 2 0,5-1 0 16,-3 1-8-16,-2 0-4 0,3-3-5 16,-4 1-1-1,0 0-1-15,-3 0 1 16,1-5-1-16,-3 1 0 16,-1-2 1-16,-1-1 1 15,-3 0-1-15,2-3 0 0,-5 1 2 16,0-1 8-16,-1-1 16 15,1 2-5-15,0-4-8 16,1 2-5-16,0-1 0 16,1-2-6-16,0 3-1 0,0-2 0 15,0 0-2-15,0 0-1 16,-1-1 1-16,3 1 0 0,-1-1 2 16,0-1-3-1,2 2 2-15,-2 1-1 0,3 1 0 16,0-2 1-16,1 3-2 15,2 2 2-15,2-1-1 16,0 0-1-16,1 1 2 16,1-1 0-16,-2 2-1 15,3 1 2-15,0-1-2 0,-2 3 1 0,2-1 0 16,0 2 1-16,-1 0 2 31,1 2-3-31,1 2-1 0,2-1 1 16,1 3 1-16,2 2-1 15,1-2-1-15,2 3 0 16,1 1-1-16,0 0-1 16,-2 0-2-16,6 0-20 0,-3 1-29 15,6 6-52-15,2 9 1 16,2 4 5-16,0 7-71 16,-2-4-95-16</inkml:trace>
  <inkml:trace contextRef="#ctx0" brushRef="#br0" timeOffset="36889.19">24441 6436 195 0,'-6'-3'72'0,"0"-1"32"15,-1 1-13-15,1 2-18 16,2-3-22-16,-2 1-20 16,4 3-21-16,2-2-7 15,-1-1-1 1,0-1 17-16,1-1 25 15,0-1 5-15,-2-3-21 16,1-2-22-16,-2 0-4 0,0-2 1 0,-3-3 1 31,-3 1 3-31,-3 0 6 16,-1 0 9-16,-3 0 0 0,1 2 1 16,-1 0 1-16,3 0-3 15,0 3-4-15,3 3-8 16,3-2 1-16,2 1-8 15,1 3 0-15,2 0-3 0,0 2-2 0,3-3-2 16,0 3 7 0,5-1-1-16,1 1-1 15,3 2-1-15,2 1-1 16,3 0 0-16,2 0-1 0,2 4 1 16,3 5-1-16,0-1-1 15,0 1-8-15,3 2 2 0,-3-1 0 16,1 0 4-16,-2 0 2 15,0-3 3 1,-3 1-1-16,-2 1 3 16,-1-2 0-16,-1-1-1 15,0 0 1-15,-1-1-2 16,-2-1 2-16,1 1-1 0,-3-4 1 0,-3 2 1 16,-1-2-2-16,-2 1 0 15,-1-2 1-15,0 0 0 16,-2 0 1-1,-1 0 2-15,-2 0 8 0,1 0 11 16,0 1 4-16,-3 1-18 16,-3 2-7-16,-2 0-2 0,-3 3-4 15,-1 3-9-15,-2-1-3 0,1 3 0 16,0 0-17-16,1 2-14 16,-1 3-10-16,-2 3-77 15,1 3-97-15,-2-2-69 16</inkml:trace>
  <inkml:trace contextRef="#ctx0" brushRef="#br0" timeOffset="38118.71">24572 7998 339 0,'-5'2'249'0,"-2"-2"-185"16,2 0-15-16,2 0 10 16,3 0-24-16,-2 0-26 0,2 0-9 15,1 0-4-15,0 0-15 16,-1 0-15-16,1 0 14 0,-1 0 18 15,0 0 3-15,-2 0 1 16,-1 0 6-16,-2 1 26 16,-5 1-27-16,-4 2-6 15,-2 2 0-15,-2 1 1 0,-3 3-2 16,0 0 2-16,-4 2-1 16,-3 3 2-16,-2 0-2 0,-1 2 1 31,0-1-2-31,1 4 6 0,-1-4 3 15,3 2-6-15,0-1-2 16,1 1 0-16,2 0-1 16,0 0 5-16,0-1 5 15,1 3 1-15,0 0-3 16,1 2-1-16,-1 1-2 16,1 3 0-16,1-2-4 0,3 1-2 15,1-3 0-15,5 2 0 16,-1-4 1-16,2 3 1 15,2-2-2-15,-2-1 2 16,3 1-1-16,1-4-1 16,1-1 1-16,3-4 0 0,3-3 0 15,-1 0-2-15,4-2-1 16,-1 0-6-16,4 0-22 16,3-2-6-16,1 0-8 15,0-4-12-15,4-1-44 0,0-3-15 16,-1-8-26-16,-2-8-61 15</inkml:trace>
  <inkml:trace contextRef="#ctx0" brushRef="#br0" timeOffset="38703.65">23759 8483 595 0,'-14'7'44'0,"-4"-1"27"16,2 2-34 0,2 2-19-16,2 2-15 0,1 0-1 15,1 2-4 1,0-1 4-16,2 1-4 0,0-1 1 15,0-2-2-15,1-1 6 16,1-2 10-16,2 0 3 16,0-2 11-16,4-2-3 15,-1-1-14-15,3 0-6 0,4-1-2 16,2 2 3-16,3-2-3 16,3-2 2-16,4 0-4 0,2 0 1 15,4-6-2 1,2-4 0-16,4-5 0 0,0 1 3 15,-3-5-1-15,-1 2 0 16,-3 1 1-16,-2 0-1 16,-4 6-1-16,-4 1 0 15,-4 3 2-15,-3 2-2 0,-3 3-2 16,-3-2 5-16,-1 2 22 0,-5-1 34 16,-4 0-35-16,-4 0-12 31,-2-1-3-31,-6 0 1 0,-2 2-6 15,-4 0-3-15,-3-1 0 16,-2 2 0-16,-1 0-2 16,1 0-8-16,1 0-22 15,4-2 1-15,5-3-1 0,6-2 3 16,6-6-37-16,3-7-113 16,3-4-144-16</inkml:trace>
  <inkml:trace contextRef="#ctx0" brushRef="#br0" timeOffset="81436.89">3298 8463 934 0,'0'-19'38'0,"-2"-1"-39"0,2 4 10 16,2 6-5-16,9 4 2 15,5 3-1-15,1 2-8 16,4 1-4-16,4 0-1 0,2 0 3 15,0 2 0-15,2 0 4 16,0-1-1-16,0 1-1 0,2-2 7 16,3 0 2-16,6 0-4 15,4 0-2-15,5-3-2 16,6-1 5-16,3 1 1 16,0-1 0-16,4 2-4 15,3 2-2-15,-2 0 1 0,2 4 6 16,1 2-2-16,1 4-4 15,-2 2-2-15,0 1 3 16,1 0 1-16,0-1 2 16,1 0-1-16,-2-2-1 15,1-2 6-15,1 0 25 0,-1-1-13 16,1 0 5-16,2 0-6 16,-2-1-7-16,4 1-5 15,0-2 3-15,4 1 0 16,-2-2-6-1,6 0 10-15,-3-1-5 16,2 1-3-16,-4-1-1 0,2-2-2 16,-2 2 3-16,2-3 3 15,-2 0 6-15,4 0 0 16,4-7-2-16,-1 2-1 0,4-2-4 0,-5 2-2 16,-1 1-1-16,-4 0-4 15,-2 4-1 1,-5 0 1-16,-1 0 2 15,-7 0 1-15,1 4-4 16,-5 0 1-16,-2-1 0 16,-6 1 4-16,0-1-4 0,-4 2 4 15,-1 0-5-15,-5-1 2 16,-6-1-2-16,-1 0 3 16,-4 1-3-16,-5-3 2 15,2 1 0-15,-3 0-1 16,3 0 2-16,-3-2-2 0,3 1-1 15,1 1-1-15,1-1 0 16,1 1 0-16,2 0-1 16,-1 1-6-16,2 3-93 15,0-5-61-15,-3-1-67 0,-5-5-120 16</inkml:trace>
  <inkml:trace contextRef="#ctx0" brushRef="#br0" timeOffset="81887.08">7449 8403 1080 0,'-26'-9'24'0,"3"-9"51"15,10 5-5-15,6 4-9 16,0 3-37-16,4 3-23 0,2 3-2 0,1 1-1 15,2 6-55 1,10 4-26-16,3 1 71 16,9 4 11-16,6-1 2 0,7 0-5 0,6-4 2 15,3 2 0-15,5-3 1 32,1-1 3-32,-2 2 1 0,-1-2 0 15,-6 3 0-15,-2 1-1 16,-4-1 5-16,-7 4 6 15,-5 0 1-15,-6 2-9 0,-4 0-4 16,-4 2 0-16,-8 5-3 16,-5 2 0-16,-13 4 12 15,-13 2 2-15,-8 4-5 16,-7-2 0-16,-6-2-1 0,-2-4-3 16,0-7 2-16,4-7 1 15,4-2-2-15,3-5-2 0,0-1-3 16,10-1-1-16,4-1-64 15,7-5-86-15,11-5-214 16</inkml:trace>
  <inkml:trace contextRef="#ctx0" brushRef="#br0" timeOffset="86391.84">10308 8814 870 0,'-11'-12'12'0,"3"-1"68"15,4 4-40-15,3 3-3 16,1 1-36-16,2 0-16 15,6 2-9-15,-1 0 19 16,5 1 9-16,3 0-1 0,1 2 0 16,4 0-4-16,0 3 1 15,3 1 3-15,3 2-2 16,4 1-1-16,2 0 0 16,3 1 1-16,1 1 1 0,2 1 4 0,2 3-1 31,-2-2 2-31,4 4-4 0,1 0-1 15,1-1 0-15,4 2 1 16,1-1 1-16,3 0 1 16,3-3-4-16,0 1 2 0,2-3 1 15,4 0-3-15,-1-3 1 16,3-2-2-16,-1-4 1 16,0-1 2-16,0 0 7 15,0 0 0-15,-1-4-3 16,-4-1-3-16,0 0-3 0,-3-1-2 15,-2-4 1-15,-1 2 2 16,0-4 2-16,-1 0-4 16,-2 0 1-16,-1 1 1 15,-2-2-3-15,-5 0 2 16,-3 2 1-16,-3 1-3 16,-8 0 3-16,-4 1 0 15,-4 2 1-15,-5 0-1 0,-5 2 4 0,-2-1 2 16,-3 0 4-1,-1-2 1-15,-2-1-2 0,0-2-1 16,0-2-9 0,-4-4-1-16,-3-1 3 0,-2-1-5 15,-1-3 4 1,-4 1 0-16,-3-3 9 0,-2 1 1 16,-3-1 13-16,-4 3-8 15,-3 0 8-15,-2 4-18 16,-6 0-6-16,1 2-1 15,-3 2 0-15,-1 2-2 0,-3 0 4 16,0 0-3-16,-2-1 2 0,2 1-1 16,-2 1 1-16,-3-2-1 0,-2 0 1 31,0 2 1-31,-2 0-3 16,-2 3-1-16,1 0 3 0,-2-1-2 15,-1 3 2-15,1 1-1 0,1 0 1 16,1 2-2-16,0-1 2 0,1 2 0 15,1-1-1-15,-1 2 0 16,-2 0-1-16,0 0 2 31,-1 6-5-31,-5 1 3 0,2 1 1 16,0 3 1-16,1 0-4 0,3 0 4 0,3 1-2 16,0-1-3-16,6 2 4 31,-1-3 0-31,6 2 2 15,-1 1-2-15,4 0 0 0,3 0-2 16,0 4 2-16,4 0-1 16,0-1 0-16,1 3 0 15,5 0 0-15,3 0-1 0,3-1 0 0,4 0-4 16,4 0-4-16,5-2-1 16,3-1-2-1,2-1 5-15,0 1 5 16,5-1 0-16,4-1 2 0,2 1 2 0,2-2 0 31,7 1-2-31,3-2 4 16,3 1-2-16,1-1-1 0,4 0 2 0,3 0-3 0,2 1 0 15,2-3-2-15,2 0-1 16,3-1 4-16,-1-1 0 31,2-2 1-31,1 1 0 0,-3-1-3 16,3-2 5-16,-4 2-2 15,4-3 2-15,-1 1-3 16,1 1 4-16,2-1-4 16,2 0 0-16,-1 0 3 0,4 0-3 15,-7 1 1-15,3 0 1 0,-2 1-1 16,0-1-1-16,-2 2 0 16,0 0 1-16,1 0-1 0,0 0-1 31,0 0 1-31,1-1 1 15,1-1 1-15,2 0-2 0,-1-3 2 0,3 1-3 16,-2-1-2-16,2 0 5 16,-1-1-2-1,-2 0-1-15,0 2 0 16,-1-2 2-16,1 0 1 16,-3 0-3-16,1-3-1 15,-3-1 1-15,1-3-3 0,-4 1 3 16,-2-3-2-16,-3 0 3 15,-2 0 4-15,-3-2-4 16,-4 0 4-16,0 0 1 16,-4 1 3-16,-5-1-1 15,-1 0 2-15,-3 0-3 0,-1 0 3 16,-4 0-4-16,-1-3 0 16,-3 1-3-16,-1-1-2 15,-3-2 0-15,0-1 0 16,-2 0-2-16,-5-3 1 15,-1 3-1-15,-3-4 1 0,-1 2 0 16,-2 0-1-16,-3-1 3 16,0 2-2-16,-4-2 7 0,-1 4-4 15,-1-1 1 1,0 0 2-16,-3 0-5 16,-1 2 2-16,-2 0 0 0,-3 2-3 15,-1 0 0-15,-6 3-1 0,-2 0 1 16,-2 3 0-16,-3 1-1 15,0 0 3-15,-1 0-1 0,0 1 1 16,-1 0 2-16,0-2-3 16,0 0 0-16,-1 1 0 15,0 0-1-15,-1 0 3 0,1 0-2 16,-2 1 1-16,-1 3-4 31,0 0 4-31,-2-1-3 0,0 3-1 16,0 0 2-1,-2 0-2-15,-1 4 4 0,-1-1-1 0,-1 6-3 16,-1-1 1-16,0 2-2 16,0 0 2-1,2 3-5-15,3-4 3 16,0 3-1-16,2-1 5 0,2 0 0 16,3 1 1-1,1 1-3-15,5 1 3 0,1 2 0 16,0 2-3-16,4 1 1 0,2 1 0 15,3 4 0-15,-2-3-3 16,5 3-8-16,5 0 2 0,2-2 2 16,4-1 2-16,4-1 3 15,5-2 1-15,3 1 1 16,2-4-2 0,2 1 0-16,2 0 0 15,2-1-2-15,5 1 4 16,3-1 1-16,5 0-1 0,3 0 0 15,3-2 4-15,4-1-5 16,3 0 2-16,4-2 2 16,2 0-4-16,3 0 2 15,5-4 1-15,1 0-3 16,2-1 2-16,4-1-2 16,0-1 2-16,2-2-1 0,1-1-2 0,-1 0 3 0,2 0 1 15,-1 0 3-15,1 0-3 16,0 0 0-16,3-4-2 15,0 0 1-15,-2-2 3 16,2 1-4 0,-2-1 3-16,0-1-1 15,-2 0 4-15,1 0-5 16,-1 2 4-16,0 0-1 0,-2-2-3 16,2 3 2-16,1 0-3 0,-3 0 0 15,2 0 2-15,-2-2 0 16,-1 2-1-16,-3 0 0 0,-3 0 0 15,-1 1 0-15,-5 0 1 32,-2-1-1-32,0 2-1 15,-3-2 4-15,0 3-5 0,-3-2 3 0,1-2-1 16,-3 2 1 0,-2-3-1-16,-4 1 0 15,0-1 1-15,-3 1-3 16,-5-1 2-16,-1-1-2 0,-3 1 2 15,-2 1 1-15,-2-3 0 0,-2 0 17 16,-1-1-7-16,-2-2-6 0,0 2-4 31,0-3-2-31,-5-1 1 16,-3 0-3-16,-1-1 3 16,-5 0-2-16,-1-2-5 15,-2 1 3-15,-2 3 1 0,-1-4 1 16,-3 2 1-16,-3 2 1 15,-1-2 0-15,0 0 1 16,-4 2-2-16,-1 1 2 0,-4 2-3 16,0 1 2-16,-1 1-2 15,-3 2 1-15,-3 2 3 16,-1 1-1-16,-4 2-2 0,-2 0-3 16,-2 0-3-1,-2 0-6-15,-2 4 8 16,0-1 1-16,1 2 2 15,-1-1-1-15,2 1 1 0,1-2 3 16,-1 1 1-16,4 0-1 16,0 0-3-16,-1 1 5 0,2 0-6 0,1 0 6 31,3 0-3-31,0 3 1 16,2-1-1-16,1 3-2 0,4-2 3 15,-1 5-2-15,2-2 1 16,3 1-1-16,0 0 0 15,5-1-1-15,1 1 3 0,3-2-3 0,5 0 1 16,0-1 2-16,3 2-3 16,1-1 3-16,5-2-2 31,1 1 0-31,2 0-2 0,2-1 0 16,2 3 1-16,1 0-1 0,2 0 0 15,1 1-1-15,0 1 1 16,4-2 1-16,5 1 0 15,0-1 0-15,6 0 1 0,0 1-1 16,5-4 1 0,2 2 1-16,3-3 0 0,1 1 0 0,8-2 1 15,0 0 3-15,4-1-3 16,2-1 1-16,3 0-2 16,3-3 3-16,3 2-2 15,1-1 2-15,5-1-3 16,0 2 2-16,3-3 1 15,2 0-4 1,3 0 2-16,3 0 1 16,1 0-3-16,2-4 8 0,3 1-3 15,0 0 1-15,0 2 1 16,0-2-1-16,0 2-2 0,0 1-2 16,2 0 1-16,-1 0-1 0,1 0 2 15,0 0-3-15,0 0 4 16,1 0 0-1,-2 0-3-15,3 0 3 16,-3 2-2-16,3 0 0 16,1-1-4-16,0 0 4 0,1-1-2 15,-1 0 3 1,1 0 1-16,-2-2 14 0,0 0-5 16,-2 0 3-16,1 0-5 15,-1 1-4-15,1-1-4 16,-2 1 1-16,1 1-5 15,1-2 3-15,-1 1-2 0,0-1 0 16,0 0-2-16,-2 0 3 16,1-2 0-16,1 3-2 0,-3-2 3 15,3 3-3-15,-3-2 2 16,1 1-1-16,-1 1-2 0,-2 0 3 16,-1 0-1-16,-1 0 1 15,0 0 0-15,-2 0 1 16,-2 0-3-16,-3 3 3 15,-1-1-2 1,-3 1 1-16,-2 1-2 0,0-1 2 0,-3 0 0 16,-1-1-1-16,-3 1 0 31,-2-2 1-31,-1-1 0 0,-2 1 1 16,-3 0-1-16,-4-1 0 15,1 0 0-15,-4 0-1 0,-2 0 1 16,-1 0 0-1,-2 0-1-15,-2 0 0 16,0 0 2-16,-4-2-1 0,-3 1 0 16,-2-2 0-16,-2 1 1 0,-1-2-2 15,-3 2 6-15,0-2 6 16,-2 2 1-16,-1-1 2 16,-1 1 3-16,-2 0-4 15,-2 0-7-15,0 1-2 16,-1 0-2-16,0 0-3 15,-1 1-1-15,0 0 0 0,0-1 1 16,0 1 0-16,0 0 4 16,0 0 0-1,0-2 3-15,0 2 0 0,0 0 1 16,0 0-3-16,0-2-3 16,0 2-3-16,0 0 1 0,0 0 2 15,0 0-2-15,0 0 0 16,0 0-3-16,0 0-1 15,0 0-2-15,0 0-5 16,0 0 1-16,0 0 12 0,0 0 0 16,0 0-1-16,0-1-2 15,0 1-1-15,0 0-9 16,0 0-5 0,0 0 0-16,0 0-4 0,0 0-2 15,0 0 2-15,0 3-9 0,0 2-22 16,1 4-11-16,-1 3-18 0,0 2-34 31,-4-4-86-31,-1-4-120 16</inkml:trace>
  <inkml:trace contextRef="#ctx0" brushRef="#br0" timeOffset="87177.53">15488 8778 948 0,'-5'0'182'16,"0"-8"-178"-16,2 1 36 15,3 4 22-15,3 0-47 16,3 3-21-16,1 0-4 0,5 0-20 16,3 4 22-16,2 2-10 15,1-2 1-15,1 2 12 0,-1 2 5 16,3 1 1-16,2 1-1 16,-1 0 1-1,2 1 0-15,1 2 1 0,0-2-1 16,-3 0 0-16,2 1 1 15,-1 1-1-15,-4-1 1 0,-2 1-1 16,-2-1 0-16,-3-1 1 16,-4 1-3-1,-1-3 1-15,-3 1 0 16,-2-2-1-16,-2 1 2 0,0 2 1 16,-8-2 5-16,-4 5 11 15,-4 2-3-15,-6 0-4 0,-5 1-5 0,-4 3-2 16,-1-3-1-16,-2-1 0 15,2-1-2-15,3-4 0 16,3-3 1-16,2-2 0 0,5-3 1 31,1-3 15-31,1 0-2 16,2 0-7-16,2-7-1 16,1-3 5-16,2-3 3 0,1-5 6 15,1-2-1-15,1-8-5 16,3 1-6-16,2-3 6 0,1 2-10 15,1 0-3 1,0 3-3-16,5 3-2 16,1 1-2-16,1 0 4 0,2 2 0 15,0 2-7-15,0 2 6 16,-1 2 1-16,-2 3 0 0,-2 2-7 0,-2 2-4 16,-1 4 0-16,-1 1-3 15,0 1-18-15,0 11-48 16,-3 9-70-16,-1 13 40 15,-6 17 74 1,-1 10-90-16,-5 2-117 16,-2-6-347-16</inkml:trace>
  <inkml:trace contextRef="#ctx0" brushRef="#br0" timeOffset="96552.07">21430 7625 746 0,'-8'-9'21'0,"-2"1"9"15,5 2 50-15,3 3-35 16,2 2-37-16,-2 1-9 16,3 0-10-16,2 4-12 0,2 5 14 15,1 1 6-15,0 4 0 0,-2 7 2 16,-1 3 1-16,-1 8 1 15,-3 6-1-15,-3 7 1 0,-3 6-1 16,-2 5 1-16,0 1 0 16,0 1-1-16,-2-1 2 15,3-5 1-15,0-2-3 16,4-4 7-16,0-1-6 16,0-10 3-16,4-1-4 15,-2-5 1 1,3-6 1-16,-1-8-3 15,0-1 1-15,-2-2 0 0,-1-2 0 16,-4-2-2-16,-1 4 3 16,-2 0 2-16,1 0-1 15,1-2 7-15,3 0-6 16,2-2-2-16,1-2-1 16,0-2-1-16,5-3 1 0,-3 2-4 0,5-2 0 15,1-1-8-15,1 0-41 16,2-4-20-16,2-3 10 15,0-5 17-15,3-3-2 16,-2-2-23 0,2-2-19-16,-2-2-17 0,-2 2-24 15</inkml:trace>
  <inkml:trace contextRef="#ctx0" brushRef="#br0" timeOffset="97194.8">21170 8120 748 0,'-11'-12'40'0,"0"3"23"16,3 2 46-1,4 4-47-15,2 0-40 16,0 2-17-16,3 1-6 16,5 0 0-16,1 0 1 15,2 1 1-15,0 3-2 0,2 3 1 16,-2 3-7-16,-3 4-4 16,-1 4-4-16,-1 5 8 0,-4 5 5 15,0 6 2-15,0 1 0 16,-4 1 0-16,0 0 0 15,1-3 2-15,0-5-2 0,2-3 1 16,1-5-1-16,1-1 1 16,0-3 0-16,3-3-1 15,1-1 0-15,-1-2 1 16,3 0-2-16,0-6 1 16,0 1 0-16,1-4-2 0,4-1 0 31,0 0-2-31,3-5-1 15,0-4-2-15,3-6-1 16,0-3 3-16,1-3 2 0,-1-3 2 16,-1-2 1-16,-2 2-1 15,-3 2 1-15,-3 3-1 16,-3 3 3-16,-4 5-3 16,0 1 1-16,1 3 2 0,-6 0 1 15,1 2 0-15,-1-1-2 16,-3 0 0-16,0 1-1 15,-2-1-1-15,-2-2-1 0,0 1-1 16,-2 0 3 0,-2 0-1-16,-1-2-1 15,1 3 1-15,-1 1-2 0,1 2-19 16,2 3-24-16,2 0-19 16,0 11-61-16,0-1-105 0,-3 1-44 15</inkml:trace>
  <inkml:trace contextRef="#ctx0" brushRef="#br0" timeOffset="97969.84">21281 8895 779 0,'0'0'61'0,"-3"0"-11"16,2 0 20-16,1 0-33 16,-1 0-32-16,3 2-4 15,4 4-3-15,1 1 3 0,4 1-1 0,0 3 2 16,-1-1-4-16,2-2 3 15,-4-1 0-15,0 2-2 16,-3-2 3-16,0 3-2 16,-3 2 2-16,0 3-1 15,-4 6 0-15,0 8-1 0,-6 6 3 16,0 8-2-16,-1 5 0 16,-1 6 0-16,1-1-2 0,1 2 2 15,2 0 1-15,-2-2-2 16,1 1-3-16,1-4 1 15,0 1 1-15,0-1-1 16,0-1-22-16,2-3-15 16,-1-5-26-16,2-6-12 0,0-4-7 15,1-7-7-15,0-8-9 16,0-10-42-16,-1-8-97 31</inkml:trace>
  <inkml:trace contextRef="#ctx0" brushRef="#br0" timeOffset="98592.25">21264 9092 904 0,'-7'-8'11'16,"-4"-1"-5"-16,4-1 19 15,2 1-15-15,3 0-12 16,1-3 1-16,0-3-2 0,3-1-3 16,0 0 4-16,4-4 1 0,-2 2 1 15,3-1 0-15,-3 2 0 16,1 3 1-16,-3 3 0 0,0 4 0 15,-2 1 1-15,3 5 2 16,-3-2 0 0,-1 3-1-1,2 0-1-15,1 0-3 0,2 0-2 16,4 6 2-16,4 3 1 16,3 0 0-16,1 5-1 0,5 2 1 15,1 2-1-15,-2 1 1 16,1-1-2-16,-3-2-19 15,-3-3-27-15,-3-2 6 16,-5-1 27-16,-2-4 12 0,-4 1 2 16,-3 3 4-16,-7 1 2 15,-3 3 0-15,-2 2-2 16,-3 0 2-16,-2-1-1 16,-2-3-1-16,0-4 11 15,0-4 6-15,-2-2-5 0,-2-2-15 16,0-3 0-16,-1-4 2 15,-2-6 5-15,3-1 9 0,0-2-11 32,2 2-5-32,5 0 3 15,2 3 11-15,6 5 20 0,4 0-11 16,4 5-17-16,11 1-9 0,12 1-118 0,17-1 15 31,7-1-36-31,9-13-156 16</inkml:trace>
  <inkml:trace contextRef="#ctx0" brushRef="#br0" timeOffset="108547.06">26910 7802 975 0,'-11'1'35'31,"2"-3"-30"-31,3-2 17 0,6 4 1 0,0 4-23 16,4 3-26-16,4 6-16 15,2 6 38 1,-1 5 3-16,1 5-2 15,0 3 0-15,-3 4 3 16,-1 2-1-16,-2 3-3 0,-3 4-1 16,1 2 2-16,-4 3 3 15,1 1 0-15,-2 0 0 0,0-1 1 16,-1-3-1 0,2-3 2-16,1 0-2 15,2-6-2-15,1-3 5 0,2-5-2 16,2-3-14-16,1-8-45 15,1-5-13-15,-2-4 4 0,0-6-6 16,-3-4-27-16,-1-8-34 16,-2-12-54-1</inkml:trace>
  <inkml:trace contextRef="#ctx0" brushRef="#br0" timeOffset="109151.69">26769 8086 935 0,'-8'0'13'0,"0"0"-7"16,3 0 21-1,1 2-10-15,3 6-21 16,0 5-29-16,-1 9 15 16,-2 5 15-16,-1 9-2 15,-3 6-15-15,0 0 9 0,-2 2 8 16,4-2 2-16,1-7 2 16,2-5 0-16,3-9 2 15,-2-2 1-15,2-7 2 16,3-1 0-16,-1-3-1 0,3 0 0 15,-1-1-3-15,0-1 3 16,2-1-1-16,0-1 0 16,2-1 0-16,-1-3 0 0,5 0 1 15,1 0-1-15,1-8 0 16,3-4-2 0,5-5 0-16,-4-3-2 15,6 0 1-15,-5-5 0 16,2 4-1-16,-4 3-1 0,-2 1 2 15,-1 4-1-15,-5 2 0 0,-1 2 0 0,-1 2 0 16,-2 1 1-16,-3 1 0 16,0-2 1-16,-6 0 38 15,2-3 4-15,-6 0-8 0,-2-3-9 32,-1 0-3-32,-2-1-14 15,-1 0-9-15,-1 0 0 16,1-1-3-16,-1 3-9 15,1-1-30-15,-1 1-13 0,1 1-36 16,-2 0-73-16,0-1-105 16,-2 1-165-16</inkml:trace>
  <inkml:trace contextRef="#ctx0" brushRef="#br0" timeOffset="109888.89">26805 8960 791 0,'-13'-13'123'0,"2"5"-115"0,0-2 61 16,4 3 8-16,4 4-45 15,1 2-25-15,1 0-4 0,-1 1-2 16,3 0-5-16,0 0-15 16,0 1 9-1,1 3 9-15,1 5 1 16,1 3 1-16,2 5-1 0,0 8 1 16,0 7-1-16,-1 8 0 15,-1 8 0-15,0 7 2 0,-3 7-1 16,1 5 1-1,-4 5 0-15,0 0 0 0,1 3-1 0,-3-3 0 16,0-2 0-16,1-4-2 0,1-6 2 31,-2-4-2-31,1-6 0 16,0-8-2-16,1-6-24 16,1-8-2-16,-1-8 4 0,3-6-17 15,0-4-12-15,3-8-33 16,1-5-50-16,0-16-84 15,-3-14-148-15</inkml:trace>
  <inkml:trace contextRef="#ctx0" brushRef="#br0" timeOffset="110473.33">26619 9325 899 0,'-11'0'55'0,"-2"0"-54"15,0-3 2-15,8 3 12 16,3-1-6-16,4-1-6 16,3-3-10-16,9-4 6 0,1-4 3 15,7-5 2-15,2-9-2 16,-1-2-1-16,2-6 0 15,1-3 1-15,-3-2-3 16,-3 0 1-16,-4 5 1 16,-5 1 0-16,-2 6 1 15,-7 5 29-15,-1 4 8 0,-2 6-7 16,-1 3-19-16,-3 2-10 16,3 5-2-16,2-1 0 0,-2 3-1 15,2 1-1-15,6 0-3 16,2 2-6-16,2 5-3 15,4 5 6-15,3 5 4 16,0 4-1-16,4 5 1 16,-2 5 1-16,3-1 2 15,-4 1 1-15,2-2-1 16,-3-1 0-16,-3-4 1 16,-4-5-4-16,-3-2-25 0,-3-4 19 0,-2-2 7 15,-8 0 0 1,-6-5 0-16,-6 1 1 15,-9-5 0-15,-11-2 1 16,-4 0 1-16,-7-7 0 16,-4-4 0-16,-2-3 4 0,-1-1-1 15,2 1-3-15,3 1-6 0,0 3-101 16,4 6-130-16,2 4-78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29:07.9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16984 3418 300 0,'-8'6'3'15,"0"-2"45"-15,2-1 12 16,2-2 5-16,2 1-39 0,-1 1-16 15,1 1 0 1,0-1 6-16,1 2 7 16,-1 2 0-16,0 0-6 15,0 1-7-15,0-1-2 16,1 0 5-16,0 0 6 0,0 0-5 16,1 0-9-16,-2 3-2 15,3 1 0-15,-2 1 4 16,2 2-2-16,-2 2-3 15,1 2 0-15,-2 5 3 16,2 2-2-16,-4 6-1 0,0 2-1 16,-1 3 0-16,0 2 0 15,2 0-1-15,-1-3 1 16,2 0-2-16,0-2 1 16,0-2 6-16,1 2 1 0,-1-1 0 15,0 4-1 1,0 4-4-16,1 1 1 15,0 4-2-15,-1 1 3 0,1 3-4 16,-1 1 1-16,-1 1 1 16,-1-1 0-16,0 0 0 15,-1-2-3-15,0-4 1 16,1-1 3-16,-2-2 5 16,2-4 4-16,1 2-8 0,-1-3 5 15,2 1-2-15,0-3-4 16,1 0 1-16,1-1 6 15,0-1-5-15,0 1-3 16,0-3-3-16,0 1 2 0,2-3 0 16,-1 1-1-16,-1-1 1 15,0 1 2-15,0-2-2 16,0 1 7-16,0 0-2 0,0-2 0 16,0 2-5-16,0 1 3 15,0-1-1-15,0 1-1 16,0 1 3-16,0 3-3 0,0-1-2 15,0 0 3 1,-1 4 4-16,0-2 3 16,0 3-7-16,-1 0 0 15,1 3-1-15,0-2-2 0,1 1 1 16,0-2 0-16,0 1-1 16,0 2-1-16,0-1 3 15,0 4 0-15,0 0-1 16,0 1 2-16,0 0-2 0,-2-1-2 15,-3-1 2 1,1-1 1-16,1 0-2 0,-2-1 0 16,1 0 0-16,1 1 1 0,-1 0-2 15,-1 0 2-15,1 2 0 16,0-3-1-16,1 2-1 16,0 1 3-1,-1-1-3-15,0 1 2 0,-1 1-2 16,0 2 3-16,-2-1-3 15,0 2 1-15,1-2 0 0,1 2 2 16,0 0-1 0,-1 0-2-16,2 3 1 15,1-1-1-15,-1 3 1 0,2-1 1 0,-1 0-1 16,1-3 0-16,2 0-1 16,0-1 2-1,0 1 0-15,-1 2-2 16,0 0 2-16,-1 4 0 0,0 1-1 15,-2 2-2-15,1-3 4 16,0-1-2-16,1-1 1 16,0-2-1-16,0-3 2 15,1 0-3-15,0-3 0 16,0 0 1-16,1 0 1 0,0 1-2 16,0 0 2-16,0 0 0 15,0 0-1-15,0 2 2 16,0 0-5-16,1-3 4 0,-1 3 1 15,1 0 0-15,0-1-1 16,0 0-2 0,0-1 3-16,0 1-1 15,1-3 4-15,-1 2-2 0,1 0 2 16,-1 1 1-16,1 3-2 16,-2 1-4-16,0 1 3 0,0 0-2 0,1 2 1 15,-1-3-2-15,2 1 1 16,0-2-2-16,-1 1 4 0,0 0-5 31,1-2 4-31,-1 2-4 16,-1 1 5-16,0 0-2 15,0 2-2-15,0-1 4 16,-1 2-3-16,-1 0 4 0,-4 0-6 16,0-1 3-16,0 1-1 15,-2-3 2-15,1 0-1 16,-2 1-1-16,1-1 1 0,0-1-1 15,-1 0-1-15,0-1 2 16,0 0 1-16,0-2-3 16,0-1 2-16,0-1-1 15,-1-3 1-15,-1 0-1 16,2-2-1-16,1-1 2 0,-2-3 0 0,3-6-1 16,1-1-1-16,2-6 3 15,1-3-3-15,2-4 1 16,1-1-2-16,0-3 0 0,2-1-2 15,4 0 1-15,1 2 0 16,3-2 1-16,0 1 0 16,2-1 0-16,4-1 1 31,1-1-1-31,5-2-3 0,2-2-2 16,3-4 3-16,3 1 3 15,2-3 3-15,1-3 2 16,2-1 0-16,1 1 0 15,0-1-1-15,2 0-1 0,-2-1-3 16,2 2 2 0,-1-1 0-16,1 0 1 0,1 2-2 15,0 2 2-15,0-1-1 16,-1 3 0-16,2 0-1 16,-2 3 1-16,1 1-1 15,0 0 2-15,3-1-2 0,0 0 1 16,3 1-1-16,0-2 0 0,1 1 0 15,-2-2 0 1,0 1 0-16,1 0 0 0,-3 0 1 16,2 0-2-16,-1 1 2 15,2-1 0-15,-3 1 0 0,0 1-1 16,-1 1 0-16,-4-1 1 0,-1 2-1 16,-3-1 1-16,-2 1-2 31,-2-1 1-31,-3 0 0 15,0 2 1-15,-3-1-1 0,0-1 0 16,-2 1 1-16,-1-3-1 16,-2-1 0-16,-2 0 2 15,-3-3-1-15,-2 2 0 16,-2-3-1-16,-2 1 3 0,-2-1-4 16,-3-1 2-16,0 2 0 15,-1-1 1-15,-1 0-1 16,2-1 2-16,-2-1 1 0,-1-6-1 15,-1-5 1-15,1-2-1 16,-1-4 0-16,-1-3 0 16,-1-2-3-16,-2-2 5 0,2-2-3 15,-2 1 0-15,2-6-1 16,1 1 0-16,0-3-1 16,1 0 1-1,0-3-1-15,0-1 2 16,-1-1-3-16,1 0 2 0,0-2 1 15,0 1-1 1,1 0-1-16,0 1 1 0,1-2-2 16,1 1 2-16,1-2-1 15,0 1-2-15,0 2 4 16,-2 0-2-16,1 1 0 16,1 0 1-16,0 2-1 0,-2 1 2 15,-1 1-2-15,-1 0 0 16,2-1 0-16,-3 0 2 15,1-1-1-15,-1-2 2 16,-1 0-7-16,2-4 5 0,1 2-4 16,0-1 8-16,0-1-7 15,-1 1 2-15,2 1 2 16,0 2-1-16,0-1 0 16,-2-1-1-16,1 1 2 15,0 0-2-15,0-1 1 0,-1-1 1 16,0-1-3-16,2-1 1 15,-2-2 0-15,2-3 1 16,0-1-1-16,0-1 1 0,0 1-1 16,0-1 2-16,0 1-2 15,0 0 1 1,0 1-2-16,0-1 1 16,-1-1 2-16,0-1 0 0,1-3 2 15,0-3-6-15,2-5 1 16,-1-3 3-16,4-4 2 0,2-3-5 0,2 0-1 15,0 2 1-15,0 4 2 16,0 2-1 0,-2 4 0-16,-1 4 0 0,-2 2 0 15,-3 5 1-15,1 3 2 16,-3 1 2-16,0-3-8 16,-1-1 5-1,0-1-4-15,1-2 5 0,0-3-2 16,0-3 0-16,-1 0-2 0,2-2 1 15,-1 1-2-15,0 0 0 16,1-3 7-16,0-4-7 0,0-1 1 16,1-1 2-16,-2 1-4 31,1-2 2-31,-2 6 0 0,0 4 3 16,0 2-2-16,-2 6-1 15,0-1 2-15,1 1-1 16,0-1 0-16,2-1 0 15,-1-3 2-15,3-2-4 16,1-1 4-16,1 0-4 0,2-2 1 16,3 1 4-16,-3-1-5 15,0 1 2-15,0-1 0 16,-1 1 0-16,-2 1 0 0,1 4 2 16,-3-1-4-16,2 4 4 15,-4 3 0-15,0 2-3 0,2 0-2 16,-2-3 5-16,1-1-2 15,1-2 1-15,-2-4-2 16,2-1 5 0,1 1-5-16,-1 0 1 15,-1 1-3-15,1 0 4 0,-1-3-2 16,0 0-2-16,1 0 7 16,-1 1-4-16,-1 6 1 15,1 4 2-15,-4 5-10 0,1 5 11 16,-1 1-2-1,1 3-3-15,3-1-2 0,0-2 5 16,0 1-4-16,3 3 2 16,-1 5 0-16,-1 3 0 15,-1 1 1-15,1 5-1 0,-4 3 2 0,-2 4-3 16,-1 1 2-16,-1 4-1 16,-2-1 0-16,-1 5-1 15,-3 0-1 1,0 2-7-16,-3 3 3 15,1 0-1-15,-2 0 5 16,1 2 4-16,-3 1 0 16,2 1 1-16,1-1-1 0,-2 1 2 15,-1-1-1-15,0-2-2 16,-2 3 2-16,-3-2-2 16,-1-1 3-16,-4 1-4 0,-1-1 0 15,-6 1 1 1,1-2 0-16,-2 1-3 0,-1-1 4 15,-2 0-2-15,1 0 1 0,-4-3 1 16,-2 2 11-16,-2-2-9 16,-1 3 2-16,-4 0-1 15,0 0-5-15,0 0 1 0,0 3 0 16,0 0-1-16,-2 2 1 16,1 1 0-1,0-2 0-15,-1 0 1 16,4-1 2-16,-1 0-1 0,0 2 1 15,4-1 1-15,-2-1-4 16,1 2-1-16,0-2-1 16,3 2 1-16,4 0-2 15,1 2 2-15,3 2-20 0,1 1-29 16,4 7-62 0,0 4-58-16,-5-2-86 15</inkml:trace>
  <inkml:trace contextRef="#ctx0" brushRef="#br0" timeOffset="31909.5">25149 10562 369 0,'-16'-9'75'0,"-1"-2"-27"0,1 1-11 16,3 2-11-16,1 1 3 16,5 0-12-16,2 0-11 0,2 0 0 15,-1 0-4-15,4 0 0 16,0 1 4-16,-1 1 4 0,0-1 1 31,1 2-2-31,1 3-2 16,0-3-4-16,-1 2 0 0,5-1-3 15,0 2 0-15,2 0 1 0,1 0 0 0,2 0-1 16,1 0 1-16,0 2 0 31,0 1 0-31,-1-2-1 0,0 3 1 16,0 2-1-16,0-1 0 0,1 0 0 16,0 2 1-16,0-1-1 15,0 1 0-15,2 1 1 16,-1 1-1-16,2 0 1 15,-1 2-1-15,1 1 1 0,-3 1-1 16,1 2 0-16,0 1 0 16,-2 0 2-1,1 2-2-15,2-3 2 0,-2 3-2 0,1-1 0 32,-1-1 1-32,0 0 1 0,1 3 0 15,0-1 0-15,0 2-1 0,0 0-1 16,0 1 1-16,0 2 1 0,1-1-1 31,-2 2-1-31,1-1 3 16,-1 1-1-16,2 1-1 0,-1 0 0 0,0 1 1 15,1 0-2-15,0-2 1 16,2 2 0-16,-2-2 0 16,3-1-2-16,-1 1 2 15,1 0-1-15,-1 0 2 0,2 1-4 16,-2-1 3-1,3 1-2-15,-3 2 2 16,2-1-1-16,-2-1 0 16,3 2 0-16,-1-3 0 15,0 1 0-15,0-1 0 16,-3-1-1-16,-1 2 2 16,1-1-1-16,-1 2 0 0,-1 1 0 15,-2-2 1-15,1 3-1 16,-1-1 0-16,0 0 0 0,0 1 1 15,2-1-1 1,-2 1 2-16,0-1-4 16,1 0 2-16,-1 1 2 0,1-2-2 15,1-2 0-15,1-2 0 0,1 0 0 16,1-2 0-16,-1-1 0 16,-1-4 1-16,1-1 0 15,3 1-2 1,-1-5 3-16,0 0-1 0,1-2 2 15,1-3-3-15,2-3 1 16,-3 1 0-16,2-5 2 16,0-5 8-16,-1-4 15 0,1-1-2 0,-2-1 5 31,1-6-6-31,-1 2-11 0,2-3-4 16,-1-2-3-16,0-3-2 15,2-2 0-15,-1-4 1 16,2-3 2-16,0-1-3 15,3-2-2-15,-1 2 1 0,-2-1-2 16,1 1 1-16,-3-1-3 16,-3 3 3-16,-2-2-1 15,-3-2-1-15,-1 1 1 16,-5-2 1-16,2 0-1 0,-3-1 1 16,-4 1 0-16,2 1 3 15,-3 4 13-15,-2 3 17 16,-1 1-1-16,-2 3-14 0,2 2-5 15,1 1 2-15,0-1-10 16,1 1-2 0,0 3-3-16,2 0 0 15,0-1 0-15,-1 1-1 0,0 0 0 16,0 1 0-16,0 0 0 16,0 0 0-16,-1 2 1 15,0 1 0-15,0 0-2 16,-1 3 0-16,3 0 2 15,0 3-1-15,3 0 0 16,-3 3 0-16,2 0-1 0,1 0 1 0,-3 2 0 0,3 1-1 16,0 0 1-16,3 0-2 31,0 0 1-31,2 2-1 16,0-2-1-16,2 1-38 0,3 0-25 15,-2 0-44-15,0 2-48 16,-2 0-69-16,-9-2-142 0</inkml:trace>
  <inkml:trace contextRef="#ctx0" brushRef="#br0" timeOffset="37784.99">25581 8375 245 0,'-2'-10'357'15,"-2"-2"-313"-15,0 1 29 32,2 0-14-32,0 1-25 0,0 3-23 15,2 0-6-15,-1 1-4 16,-1 2-1-16,2 0 1 16,0 1 0-16,0 1-2 15,0-1 3-15,0 1 4 0,-1 1 3 16,0 0 2-16,1 1-5 15,0 0-2-15,-1-1 1 16,0 1 1-16,0 0-3 0,0 0-3 16,-3 1-1-16,4 2-1 15,-3 3 2-15,-4 1 0 16,-1-2 0-16,-3 3 0 16,-3-1 0-16,0-2 1 0,-4 1-2 15,-3 0 2-15,-4 2-1 16,-4 1 0-16,-3 3-1 15,-5 1 1-15,0 3-2 16,-1-1-2-16,1 0 4 16,6-2 1-16,0-2 0 0,4 0 0 15,3-3-1-15,1-1 2 16,3 0-2-16,1-1 1 16,2 1 0-1,2-2 1-15,1 2-4 16,1 2 3-16,-1 0 0 0,3 3-2 15,-1 1 2-15,3 1-1 16,3 2-2-16,0-1 1 16,6 1-2-16,0-2 1 15,4-1-3-15,4-1 3 16,1 1 1-16,0-1 3 0,7-1-2 16,-1 3 0-16,3-1 1 15,2-1 0-15,0-1 1 16,3 2-2-16,0-5 0 15,3 2-2-15,-1-3 4 16,3-1 2-16,4-1 3 0,3-2 8 16,2 1 1-16,2-1-6 15,4-2-4-15,0 0-3 16,-1-1-2-16,-2 1 0 0,-1 1 0 16,-2-1-1-16,-5 1 1 15,1 2 0-15,-1-2 1 16,-2 0-2-16,2 1 1 15,1 0 1-15,1-2 0 0,0 1 0 16,-1-2 7-16,6 0 0 16,-1 0 1-16,1-3-1 15,2-1 1-15,1 0-4 0,0 0-3 16,1 1 0-16,-4 1-1 16,0-1-1-16,-3 1 0 15,2 0 0-15,-4 1-1 16,-1 0 1-16,3 0-1 15,-1-1 0-15,1 0 0 0,0 2 0 16,1-2 1-16,-4 2 0 16,0-1-1-16,-4-1-1 0,-2 0 1 15,-5 0-1-15,1-2 2 16,0-1-2-16,-3 0 0 16,-1-1 1-16,-1-1-2 15,-3 2 4 1,-3-3 0-16,-5 3-2 0,-1-2 2 15,-2 2 10-15,-2-1 8 16,-1-1-5-16,-1-2-4 16,2 0-2-16,-4-1-6 15,2-2-1-15,-1-1-1 16,-3 0-1-16,-2-3 1 0,1-2-2 16,-2 2 1-1,-2-1 0-15,-1-2 0 0,-2 2-1 0,2 0 1 16,-3 0 0-16,-4 3 0 15,0-1 2-15,-2 2-2 0,-1 0 1 32,0 2 0-32,-5 1 0 15,-2 2-1-15,-1 0-1 0,-2 0 1 16,-3 2 1-16,1-1-1 16,-1 1 2-16,-2-1-1 15,1 1-2-15,-3-1 3 16,0-1 3-16,3 2-5 15,-1-2 3-15,2 0 7 0,-3 1-3 16,5 1-1-16,-5 1-3 16,1-2 0-16,-3 4-3 0,1 0 0 15,-1 2 0-15,-5 0-3 16,-1 0 4-16,-1 0-2 0,-1 1 4 16,1-2-3-16,-1 0 1 31,4-1 0-31,-1 0-1 0,3 0 0 15,0 1 2-15,-1 1-2 16,0 1 0-16,1 0 1 16,2 0-2-16,0 1 2 15,3 3-1-15,2 2-1 16,4 2 1-16,2 3-2 16,-1 3-2-16,4 5-1 0,-2 3-46 15,2 5-9-15,2 9-21 16,1-1-61-16,3-4-68 0,1-8-193 15</inkml:trace>
  <inkml:trace contextRef="#ctx0" brushRef="#br0" timeOffset="38873.93">25402 8172 669 0,'-16'-16'14'15,"2"2"55"-15,4 5-18 16,1 4-25-16,2 4-24 0,3 1-5 15,-1 8-73-15,-3 2 0 16,2 5 47-16,-1 5 9 0,-1 3 13 16,-1 1 6-16,0 5 1 15,2 1 0-15,0 3 1 16,-2 0 0-16,2 3 1 16,1 1-1-16,0 1 4 15,2-4 8-15,0 1 14 16,0 1 18-16,4-3-15 0,0 1-6 15,4 0-7-15,3-2-3 16,2 0-2-16,3 2 0 16,3-4-6-16,0-2 2 0,1 1-2 15,0-4 2-15,6 0-3 16,-2-2-2-16,1-1 1 16,-2-4 0-16,0-2 3 0,0-3-3 15,0-2-1 1,3-4 2-16,-2-1 10 15,5-5 13-15,-1-1-5 16,1-3-9-16,-3-7 0 16,3-4-4-16,-1-4 8 0,0-7 9 0,-2-4-2 15,0-4-12-15,-2-3-8 16,1-3-3-16,-3-1 1 16,-3 0 1-16,-2 1-4 0,0 0 4 15,-3 1 1-15,-2 1-3 31,1-2 0-31,-1 1 1 16,-1 1-1-16,-4-1-1 0,-1 2 1 0,-1-1-2 16,-6 2 3-16,-2-3 2 15,-6 3 1-15,-3 1-4 16,-4 2 7-16,-3 0 9 16,-4 4-2-16,-4 1-11 15,3 4-3-15,-6 2-1 16,0 6 0-16,0 4 1 15,-1 4-3-15,3 7-2 16,-5 3 1-16,5 12-17 16,-3 10-46-16,1 11-20 15,-2 7-41-15,1 6-62 16,3-5-136-16</inkml:trace>
  <inkml:trace contextRef="#ctx0" brushRef="#br0" timeOffset="39746.67">25984 8124 391 0,'-13'1'28'16,"0"0"38"-16,-2 4 7 15,1 4-43-15,-2 5-25 0,-3 6-1 16,1 0-3-16,0 6 0 16,0 1-1-16,5 1 0 15,1 1 0-15,3 1 1 0,1 0 2 16,5-1 13-16,2 0 8 16,-1 1 5-16,5 1 5 15,4 0-8 1,1 2 1-16,0 2 7 15,1 2-19-15,3 2-8 16,-3 1 0-16,3 1-3 16,-3-3-1-16,2-1-2 15,0-2 1-15,-1-2-1 0,0-3 2 0,4-2-1 16,1-1 12-16,1-2 3 16,1-4-8-16,2-1-3 15,2-6 8-15,3-1 10 16,2-5 10-16,3-2 5 15,0-5-10-15,1-1-15 16,0 0-7-16,0-8-3 16,-1-4-3-16,-2-4 1 15,2-5 1-15,-4-4 4 0,0-8 2 16,-3-2 1 0,-2-5-1-16,-5-3 12 0,1-2 10 15,-5-2 11-15,2-2 0 16,-4 2-21-16,-2 1-9 15,1-1-6-15,-3 3-1 0,-2 1-1 16,-3 0-3-16,-2 0 0 16,-2 1 1-16,-4 3-2 15,-5-1 1-15,-1 0 0 16,-3 5-1-16,0 1 1 16,-4 3-1-16,-3 2 0 15,-1 3 1-15,-2 3 0 0,-3 4-3 16,1 4-3-16,2 6-7 15,-2 4 6-15,5 5-7 0,1 8-41 16,4 11-47-16,7 7-13 16,1 6-31-1,6 0-61-15,-1-10-170 0</inkml:trace>
  <inkml:trace contextRef="#ctx0" brushRef="#br0" timeOffset="46319.93">11518 9075 530 0,'-1'-17'19'31,"-7"4"30"-31,1 3 36 0,2-1-8 16,-3 2-31-16,1 4-18 15,0-1-15-15,1 5-8 16,3-1-2-16,0 2-1 0,3 0-3 15,0 0-1-15,0 2-6 16,0 6-2-16,-3 5 2 16,1 5 4-16,0 4 2 15,-1 6 3-15,0 5-2 16,-1 4 3-16,0 2-1 0,-1 6 0 16,0-1 0-16,1 4 1 15,-1-3 0-15,1 1-3 0,0-4 3 16,-3 0-3-1,2-1 1-15,-1-5 1 0,-1 3 0 16,1-5 0 0,-2-1-1-16,4-7 2 15,2-3-1-15,0-6 0 16,2-5-1-16,0-7 0 0,0-1 1 16,0 0-1-16,0-2-2 15,0-4-50-15,-1-1 37 16,-5-7-52-16,-1-6-113 0,-4-2-94 15</inkml:trace>
  <inkml:trace contextRef="#ctx0" brushRef="#br0" timeOffset="46803.75">11245 9494 643 0,'-10'-7'108'0,"-2"1"-13"15,6 3 1 1,0-3-40-16,3 4-35 16,3 1-13-16,0-1-9 0,7 1-6 15,2-2 6-15,5 3 2 16,-1 0-5-16,1 0-1 0,-4 0-21 16,0 6-16-1,-3 3 19-15,-3 3 8 0,-4 6 1 16,0 5 1-16,-1 4 9 15,-4 2 3-15,0 1 3 0,1 0 0 16,3-5 1-16,1-3-3 16,0-3 0-16,5-4-1 15,0-3-1-15,3-2 4 0,1-2 1 32,-2-4 2-32,5 0 1 0,-3-3 3 15,3 0-1-15,0-2-1 16,-1-5 0-16,1-2-1 15,-2-5 1-15,-2 1-2 16,-3-5-1-16,1 0-1 16,-3-2 1-16,-2 0-1 0,-1-3-1 0,0 3-1 15,0 1-1 1,-2 2 1-16,-3 2-2 16,2 2 1-16,-1 1-3 15,3 2-33-15,-1 2-43 16,1 0-13-16,-2 0-74 15,-3 4-81-15</inkml:trace>
  <inkml:trace contextRef="#ctx0" brushRef="#br0" timeOffset="47294.25">11284 10049 598 0,'-6'-5'25'0,"-2"3"62"16,1 0 6-16,3 2-29 15,2 0-34-15,0-2-18 16,2 2-10-16,0 6-10 0,3 0 0 31,2 5 6-31,0 3 1 16,0 5 1-16,-1 5-2 0,-2 8-2 0,-2 8-6 15,-5 10-46-15,-4 4 39 16,-5 3 11-16,-1 2 6 16,0-6 3-1,0-2-3-15,2-5 3 16,2-3-3-16,5-6 0 16,2-3 1-16,3-4-1 0,1-4-3 15,7-5-85-15,5-6-27 0,2-9-39 16,0-9-48-16</inkml:trace>
  <inkml:trace contextRef="#ctx0" brushRef="#br0" timeOffset="47798.51">11173 10061 305 0,'-18'-5'261'0,"2"0"-182"16,1 1 14-16,8 1 7 16,3-1-37-16,3 1-33 15,1 1-17-15,3-1-12 16,6-1 0-16,7-5 1 16,4-2 0-16,6-2-1 15,2-1 0-15,1-4-2 0,-2 1 1 0,-5 2-26 16,-7 3-3-16,-3 3 19 15,-8 2 8 1,-3 6 3-16,-1 1 2 0,-2 0 8 16,-4 1 13-1,2 2-15-15,-1 4-7 0,3 8-7 16,1 6-3-16,1 1 3 16,1 6 4-16,6 2 0 0,2 2 1 15,2-4-1-15,0-2 3 16,0-1-3-16,-2-2 2 0,-2 0 0 31,-3-4-2-31,-3-1 1 0,-1-4 0 16,0 0 1-16,-6-2 0 15,-3-2 2-15,-3-2 0 16,-2-3 0-16,-1 1 3 0,-3-4 0 0,-3-2-2 16,2-2-1-16,-2-7-3 15,2-6-44-15,1-10-75 16,-5-7-103-1,-2-8-227-15</inkml:trace>
  <inkml:trace contextRef="#ctx0" brushRef="#br0" timeOffset="48597.81">11301 6129 656 0,'-24'-8'87'0,"0"-1"-25"15,11 5 12-15,3 1-37 16,2 3-29-16,4 0-10 16,3 6-5-16,1 5-6 15,0 5 7-15,1 5 2 0,1 6-1 16,2 5 3-16,0 6 1 15,1 4 1-15,0 3 1 16,-2 3-1-16,-1-1-2 0,0 1 1 16,-2-1 3-16,0 1-4 0,-1 0 2 31,-2 1 2-31,-2-1-1 0,1 0-1 16,-1-1 3-16,0-7-1 15,0-2-1-15,-1-7 1 16,2-5-2-16,-2-3 1 15,1-6 0-15,-1 0-1 0,4-4-1 16,-2-3-38-16,2-1-12 16,2-2-28-16,0-2-32 15,0-1-41-15,0-4-77 0</inkml:trace>
  <inkml:trace contextRef="#ctx0" brushRef="#br0" timeOffset="49028.88">11117 6727 724 0,'-8'-7'73'0,"-2"0"7"16,6 4 16-1,2 2-44-15,1 1-45 0,1 0-10 16,2 3-12-16,3 5 4 0,5 5 6 16,-4 8-1-1,1 6 1-15,-2 9-5 16,-3 3-1-16,-1 1-29 0,-1-1 21 16,0-6 7-16,0-5 11 15,-1-10 1-15,1-5 2 16,-1-6 0-16,1-3 0 0,0-2 1 15,0-2 1-15,0 0 1 16,3 0 1-16,5 0 0 16,2-4 4-1,6-5-5-15,3-8 0 0,6-7-2 16,5-6-7-16,-2-13-117 16,-5 1-115-16,-10 2-91 15</inkml:trace>
  <inkml:trace contextRef="#ctx0" brushRef="#br0" timeOffset="49650">11153 7824 687 0,'3'-3'65'15,"-3"3"-46"-15,2 0-9 16,5 0-12-16,2 0 2 15,1 1 2-15,4-1-2 16,-1 2 1-16,3-2 1 0,-3 1-2 16,-2 2 0-16,-2 1 0 0,-3 4-2 15,-2 0-2-15,-4 5 1 16,0 2 1 0,-4 7-5-16,-4 4 7 15,-3 4 6-15,1 2 22 16,-3 6-3-16,1 2-5 0,1 0-14 15,0 2-3-15,1 1-1 16,1 2-1-16,-2-2 0 16,4-1-2-16,-1-3 2 15,3-1-34-15,-1-1-29 16,-1-1-32-16,4-4-19 0,-3-5-20 16,0-4-61-16</inkml:trace>
  <inkml:trace contextRef="#ctx0" brushRef="#br0" timeOffset="50248.47">10954 8044 807 0,'-9'-8'63'16,"1"-2"-11"-16,8-5 4 16,4-6-52-16,7-6-4 0,4-7-1 15,4-6-28-15,-1-2-18 16,-1-1 8-16,-5 9 15 0,-2 7 16 16,-7 5 10-16,0 8-4 15,-3 6 4 1,0 4 1-16,0 2-2 15,0 2-1-15,0-1-2 0,1 1-12 16,3 0-37-16,2 0 40 16,2 0 11-16,4 1 0 15,-2 5 0-15,1 1-2 0,1 4 0 16,1 3-4-16,1 4 2 16,-2 3 2-1,1 1 1-15,-2 0 0 0,1-1 1 16,-4 0 0-16,-1-3 0 15,-3 0 0-15,-1-3 2 16,-2 2-4-16,0 1 3 0,-1-1 1 16,0 0-1-16,0 0-1 0,0-6 2 15,0-2 0-15,0-2 1 16,-3-3-2-16,-3-2 4 0,-4-1 6 16,-4 2-4-16,-6-3-4 31,-4 0-1-31,-4-3 3 0,-3-3-4 0,1-1-3 15,2-3 4-15,3 2-10 16,5 1-34-16,1 4-17 16,0 3-94-16,-2 4-176 15</inkml:trace>
  <inkml:trace contextRef="#ctx0" brushRef="#br0" timeOffset="56263.12">26155 4867 108 0,'-15'-3'120'16,"-5"0"-84"-16,-1 2-4 0,1-1-5 15,-1 1-13 1,1-1-1-16,-2 1-3 15,0 0 1-15,-1 1-6 0,1 0-2 16,0 0 2-16,-2 2 0 16,0 3 0-16,-3-1-1 15,2 6-3-15,-4 0 1 16,-1 0-2-16,1 1 0 0,1 5 2 16,0-2-2-16,2-1 1 0,1 2 0 15,0 1 0 1,3 1-1-16,-1 0 1 0,-1 2-2 15,3 2 2-15,-1 3-1 16,-2 1 0 0,3 1 0-16,-2 4 0 15,3 0 3-15,-1 2 3 0,4-3 6 16,1 2-4-16,5-1-3 16,4-3-2-16,0 1-1 15,6-2 1-15,0-2 0 16,0 0 1-16,3 0 1 15,-1-1-2-15,6 1 0 0,-1 0-1 16,3 2 0-16,3-1 1 0,2 1 0 16,1 1 0-1,4-2 0-15,3-2-1 16,2 1 2-16,2-5-2 0,5-1 2 0,4-2 6 16,2-5-8-1,2 1-1-15,3-4 1 16,4-2 2-16,-1 0-4 15,4-4 0-15,-3 0 1 16,4-2-1-16,0 0 0 16,1-3 2-16,2-4 0 0,1 0-2 0,1-4 0 15,-2 1 2 1,0-2-2-16,-1-1 1 16,-2-4-1-16,1 0 0 15,0-1 0-15,-3-5 1 16,0 0-1-16,-4-2 0 0,-2 1 0 15,-5-1 0-15,-2 0 1 16,-4 0-1-16,-1-1 4 16,-3 0-4-16,-6 0 1 15,-3 0 1-15,-5 0 0 0,-5-1-2 16,-6 0 5-16,-2-1 18 16,-2-1 8-16,-6 0-17 15,-2 0-5-15,-1 1-3 16,-5-2 0-16,-1 3-3 0,-2-4 0 15,-5 3-1 1,-3-1 10-16,-2 1 3 0,-5 0 4 16,-3 1-13-16,-6 0-2 15,-4 2-3-15,0 2-1 16,-6 2 1-16,0 4-2 0,-1 0 1 16,0 3 1-16,0 1-1 15,-2 0 2 1,0 3-2-16,1 2 1 0,-2 2 0 0,1 3 1 15,-4 3-1 1,0 3 1-16,1 6 0 0,0 3-4 16,0 4 3-16,8 2-3 15,4 3 1-15,10 1-3 0,4 4-9 16,7-1-120-16,2 2-39 16,-2-7-127-16</inkml:trace>
  <inkml:trace contextRef="#ctx0" brushRef="#br0" timeOffset="57875.18">25551 4897 301 0,'-28'1'-9'16,"0"6"54"-16,-4 5-23 0,-2 3-14 16,2 5-4-1,-1 0-2-15,-1 4 0 16,7 0 2-16,0 2 1 0,3-2 5 16,4 0-4-1,4 0 13-15,2 0 6 0,5 0-4 16,1 1-8-16,3 1-8 15,3-1-3-15,-1 3 0 16,3-5-1-16,6 1-1 0,3-3 0 0,2-2-1 31,4-5 1-31,3-1 2 16,4-6-2-16,3-4 3 0,2-3 0 16,2-5 0-16,2-6-2 15,0-2 3-15,-1-5-2 0,1-4-2 16,-1-1 2-16,-2-3-1 15,-2-3-1-15,-1-1 1 16,-4-1 0 0,-4-1 1-16,-1 0 0 0,-6 0 0 15,-5 1 0-15,-3 1 0 16,-4 1 0-16,-3 2 4 16,-7 2 31-16,-4 1-19 0,-3-1-2 15,-5 1-8-15,-3 3-5 16,-2 2-1-16,-2 4 1 15,-2 4 2-15,-1 5-1 16,1 3-4-16,-2 3 0 16,3 6 0-16,1 4-1 0,1 4-1 15,4 4 1-15,3 1 0 16,4 5-1-16,2 3 2 0,4 7 0 16,1 3 0-16,2 8 0 15,6 5-1 1,3 3 1-16,1 2 1 15,5-1 1-15,6-7-2 16,5-3 0-16,0-6 0 16,3-5 0-16,0-10 0 0,4-9-1 15,-4-14-75-15,-7-16-128 16</inkml:trace>
  <inkml:trace contextRef="#ctx0" brushRef="#br0" timeOffset="58632.21">25981 4945 442 0,'-18'1'-87'15,"-5"2"158"-15,0 3-27 16,-1 1-22-16,0 3-13 16,1 0-4-16,2 3-2 15,-2 1-2-15,1 2 1 16,-1 1-2-16,3 1 0 0,0 3 2 15,1 2-1-15,2 4 2 16,1 1 0-16,6 5-1 16,2 0 2-16,4 4-1 15,4 0 3-15,3-1 2 0,7-3-3 16,5-3 0-16,2-4-3 16,7-5-2-16,3-7 1 15,3-5 0-15,4-5-1 16,0-4 2-16,4-6 0 0,0-6-1 15,-1-7 0-15,1-4 1 16,-2-5 2 0,-1-6-3-16,-6-3 1 0,-2-3 0 15,-4-4 0-15,-8 0 2 16,-4 0 0-16,-7 3-1 0,-3 1-1 16,-4 3-1-16,-10 3 0 15,-4 4 4-15,-7 5 2 0,-2 2-4 16,-4 6 1-1,-1 7-4-15,-2 5 1 0,2 5-3 16,1 8-6-16,1 10-12 16,3 2-59-16,0 7 7 15,5 3-21-15,0 0-28 16,1-1-88-16</inkml:trace>
  <inkml:trace contextRef="#ctx0" brushRef="#br0" timeOffset="59242.39">26629 4898 283 0,'-20'7'72'0,"-1"2"-51"16,-1 3-7-1,-2 4-3-15,1 1-3 0,0 3-3 16,4 3-4-16,1 2 2 15,2-2 2-15,2 4-1 16,2-2 2-16,3 1 0 16,2 3 3-16,1 2 2 15,1 3 10-15,4 1-3 0,-1 1-4 0,2 0-4 16,5-4 1-16,5-6-3 16,2-5-2-16,2-7-1 15,2-5-1-15,4-5-1 16,0-4-1-16,0-6 1 15,1-6 2-15,1-6 1 0,-2-3 0 16,-3-4 1 0,-1-1 0-16,-5-2-1 0,-3-1 5 31,-5 1 8-31,-3-3-5 0,0-1-2 16,-2 1-3-16,-7-3-6 15,-2 4-3-15,-5-4 0 16,-2 4-1-16,-4 3-1 15,0 5-2-15,-2 6 0 16,3 3-6-16,-3 9 2 0,1 4-34 16,5 5-57-16,-8 8-49 15,-3 4-139-15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30:20.0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8525 13338 1018 0,'0'0'-21'0,"0"0"28"15,0 0-2 1,0 0 18-16,0 0-15 0,0 0-7 16,0 0-3-16,-92-49-48 15,89 65-15-15,0 11 47 16,-3 9 18-16,-1 14 4 0,-1 9-8 16,-1 15 5-16,-4 12-1 15,0 12 2-15,-1 7-1 16,0 2-4-16,0-1 2 15,4-1-3-15,1-8 3 16,1-8 1-16,0-2 0 16,4-4 0-16,-1-6 1 0,1-4-1 15,4-8 0-15,0-8 0 0,2-10 0 16,3-8 0-16,5-5 1 16,-2-4 1-16,0-4-2 15,-1 0 2-15,4-3 3 0,0-1-3 16,-2-3 2-16,3-3 0 15,3 0 4-15,3-3 8 16,2-3 11-16,7 1-9 16,4-1-4-16,5 0-5 15,7 1-5-15,5-2-1 0,6 2-1 16,4-2 0-16,9-1-2 16,2-5-1-1,7 1 4-15,5-3-2 16,5 1-1-16,5-2 0 0,2-1 1 0,-1 1-1 31,1 3-1-31,0-1 1 0,0 3 1 16,-4 5-2-16,1 1 2 15,1 2 0-15,2 2-1 16,-1 0 0-16,4-1 1 16,2-3-1-16,2-1-1 0,-1-2 3 15,2-1 19 1,1 1-4-16,2 1-5 15,-2 2-3-15,2 4-3 0,0 0 2 0,2 2-3 16,0 1-3-16,2-2-1 16,1-2 0-16,2-1 0 15,2-3 5 1,-1-2 6-16,0-1 2 0,1 0-5 16,-3 0-2-16,1 1-3 15,-1-1 2-15,-1-1-4 16,-1-1 2-16,-1 1 1 0,0-2-2 0,-2 0-1 15,-4 0-1-15,2-1 1 16,-3 0-1-16,-2 0 1 16,-2-2 0-16,0 2 0 15,-2-4-2-15,-3-1 2 16,-3 1 0 0,-2-1-1-16,-2 2 0 0,-2 2 1 15,-1-2 0-15,0 4-3 16,-3 0 2-16,1-1 0 15,-2 2 2-15,-2-2-8 16,-3 1 6-16,-5 1-2 16,-4-1 0-16,-5 1 1 15,-7 0 2-15,-4 1-2 0,-4 0 0 0,-6 0 0 16,-4 0 3 0,-3-1-5-16,-4-1 4 15,-4 0-4-15,-4-2 5 16,-3 1-4-16,-5-3 10 15,-3 0 15-15,-4 2-3 0,0-2-6 16,-3 0-2-16,0-1 4 16,0 1-1-16,0 0 3 15,0-1 5-15,0-1 2 16,0-4-3-16,0-4-8 0,-2-3-8 16,-1-6-5-16,1-3-1 15,-1-6-2-15,0-4 1 16,1-5-1-16,1-6 0 15,1-4 1-15,0-7 0 16,0-3-2-16,3-4 0 16,2-5 0-16,0-4 2 0,3-1-2 15,0-6 0 1,1-3 0-16,5-8 1 0,0-2 2 0,3-3-1 16,3-3-2-1,0 2 1-15,3 1 2 0,-3 5-1 16,0 1 0-1,-2 5 2-15,-3 5-3 0,-4 4 1 0,0 6 1 0,-3 5 1 16,-2 5-2-16,0 6 0 31,1 1 0-31,0 3-3 16,0 3 2-16,0 3-3 0,-1 4-4 16,2 4 2-1,-4 4 5-15,-2 6 0 0,-2 7 2 16,0-1-1-16,-4 5 3 0,-4 2-3 15,-4 2-3-15,-2-1-1 16,-4 2 1-16,-3 2-3 16,-5 0-7-16,-4 1 1 15,-5 2 5-15,-3 0-1 16,-2 2 6-16,-5-2 0 16,-3 2 2-16,-5 2 0 0,-1 0 1 15,-3-1-1-15,-5 1-1 16,-4-1 2-16,-3 1-2 15,-2 1-5-15,-6-1 1 0,-3 0 3 16,-5-1 3-16,-4 1 1 16,-1-2-2-1,-3-2 1-15,-2 0-1 16,-4-1 1-16,-2-3-2 0,-3 0 1 0,-4 0 2 16,-2 0-1-16,-1-2-3 15,-5 1 2 1,0 1 1-16,-2-1-2 15,-2 0 1-15,1-2 0 16,-1 2 0-16,-2-1 2 16,-1 0-2-16,-1 2 0 15,1 0-1-15,-3 1 7 0,4 1-4 0,-1 0 3 16,3 0-3-16,-1 0 0 16,3 1-4-16,2-3 13 15,-1 2-8 1,4-1 2-16,-1 0-2 0,-2 0 6 15,5 2 3-15,-3 0-16 0,-1 2 6 16,4 1-2 0,1 1-2-16,-2 5 5 15,4 1-3-15,4-1-4 16,2 1 2-16,1 0 6 0,6-2-4 16,2 0 1-16,0-2-1 15,2-1 0-15,3-1 0 16,2 0-1-16,1-1 3 15,3 2-1-15,2 2-3 0,3 1 3 16,3 3-4-16,5 2-7 16,2-1-3-16,5 1-4 15,4-1-13-15,6-1-15 16,4 1-13-16,5-1-16 0,7 0-44 16,4-4-104-16,-4-5-132 15</inkml:trace>
  <inkml:trace contextRef="#ctx0" brushRef="#br0" timeOffset="7526.01">8893 15640 884 0,'-7'-2'-62'0,"-2"-2"78"15,4 4 5-15,5 7-17 16,0 9-5-16,1 8 0 15,4 11 3-15,-2 10-2 0,0 10 1 16,1 8-1-16,-4 8 0 16,0 6 1-16,-1 3 0 15,-8 4-2-15,-2 5 2 16,-1 0 2-16,-4 3-2 16,2-2 1-16,-1-1-2 15,2-4 2-15,2-5 1 0,4-4 1 16,1-10 2-16,4-7 1 0,1-7-3 15,1-6 0-15,0-5-1 16,5-7 5-16,1-2 1 0,3-3-2 16,3-3-3-16,1-1 0 31,4-1 0-31,2-1-1 16,3 1-2-16,3 0 2 0,2 1-1 15,4 0-1-15,2 0 1 16,2-1-2-16,1-1 1 15,2-4 1-15,4-2-1 16,2-1 4-16,5-6 1 0,2-2 12 16,5-2-1-16,6-3-7 15,3 0-1-15,5-1-6 0,2 1 1 16,0 1-2-16,5 3 0 16,-5-1-1-16,3 2 0 15,0-1-2-15,-2 2 1 16,3-2 1-16,0 0 0 0,2-1 0 15,0 0-1-15,1-1 7 16,-3-2 20-16,1 1-7 0,-2-1-5 16,-1 1-2-16,-1-1 3 15,2 0-2-15,0 1 0 16,4 0 2-16,3 1-9 16,1-2-2-16,2-3 0 15,0 1-1-15,3-2 4 0,0-3-4 16,0-4 0-16,1 2 2 15,1-1-4-15,-4 1 6 16,-3 2-1 0,-3 1 0-16,-1 1-1 15,-4 1-2-15,-1-1-1 0,1 1 5 16,0 0-2-16,2-1 1 16,-1 1-5-16,0 1 3 15,-3-1 1-15,0 0-4 16,0 2 0-16,-2 0 1 15,0 0-2-15,2 1 0 16,0-1-1-16,-2 1 0 16,-1 0-1-16,-2 1 2 0,-3 0-1 15,-5 2-1-15,-5-2 1 16,-4 0 0-16,-6 0 0 16,-5-1 0-16,-5-1 1 15,-5 0-1-15,-6-1 1 16,-3-1-1-16,-6 1-2 15,-3 0 4-15,-5-1-2 0,-2 2 1 16,-2-3 2-16,-3 1 21 16,1 1 7-16,-1 0 0 15,0-1-3-15,0-1-3 16,0 1-9-16,1-4-12 16,-1-4-3-16,1-4-3 0,1-7 2 15,2-6-3-15,2-10 2 16,2-7 0-16,2-7 0 0,3-10 1 15,1-9-1-15,3-5 1 16,0-8-1-16,3-6 1 16,-2-3 0-16,4 0 1 15,-1-1-2-15,0 0 1 0,4 2-2 16,4 2 4-16,0 1-3 16,2 2-3-16,2 4 4 0,-4 4-6 31,-1 7 6-31,-2 7-1 0,-4 5-1 15,-5 8 1-15,-4 10 1 16,-4 6 0-16,-4 9 0 16,-5 7 3-16,0 4-4 0,-1 5 0 15,-4 1 2-15,0 3-2 16,0 0 0-16,-2 1 0 16,0 1 1-16,-3 1-2 15,-2-1 1-15,-1 2 0 16,-5-1-1-16,-4 0 1 15,-4 3 0-15,-3-1-1 0,-4 0 2 0,-2 0 0 16,-4 0 1-16,-1-1 1 16,-2 0 6-16,-5-1-8 15,-2-2 2-15,-3 1-2 16,-5-1-1-16,-2-2 0 16,-4 2 2-16,-2-2 1 0,-3 0-3 15,-1 0-1-15,-3-2 2 16,0 0 0-1,-1-3 2-15,-3 0-5 16,0 0 11-16,-3-2-17 16,-4 1 8-16,-2-3-1 15,-3 2-1-15,-4 0 4 16,-3-1-5-16,-7 0 6 0,2 1-4 16,-2 1 0-16,-3-2 1 0,-1 1 2 15,0-1 0 1,-1 1-1-16,-2-1 1 0,0-2 0 15,-2 2-1-15,2-1 1 16,-3 3 1-16,1 1-2 16,-1 3 0-16,0 3 0 15,1 1-2-15,-1 2 0 16,1 2 1-16,0-1 3 16,1-2 1-16,1 5-5 0,-4 0 2 0,5 1 5 15,1 4-11-15,2-1 8 16,3-1-1-16,6 1 0 15,3-1-1 1,1 0 2-16,5 1 0 0,4 1 0 16,3 1-1-16,4 0-2 15,6 0 1-15,5 2 2 16,7 0-5-16,5 2 4 16,6 1-4-16,9 0-42 15,7 5-16-15,10 2-50 16,7 2-91-16,0-7-166 0,-2-12-262 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31:08.0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23344 4225 894 0,'-22'-17'23'16,"2"1"21"-16,9 5 16 15,6 7-37-15,4 1-20 16,-2 3-4-16,4 0-37 0,5 7-20 31,0 4 30-31,4 10 19 0,-2 9 9 16,-1 11-2-16,-2 9 0 0,-5 14-4 16,-4 10-7-16,-8 8 5 15,-4 11 1-15,-4 7-2 0,-3 5 6 16,-3 2 2-16,1 1 0 15,3 0 0-15,-3-4 4 16,4-8-4-16,0-4 4 0,5-6-3 31,-1-8 1-31,5-7 0 16,4-10 0-16,6-4 0 0,4-11 2 16,4-7-5-16,10-8 1 15,5-7 1-15,6-5 4 16,6-6-2-16,0-5 3 15,5-4 6-15,2-3 12 16,-1-1-4-16,1 0-9 16,-1-2-1-16,3-2-4 0,-1 2-1 15,3 1 0-15,0 1-1 0,3 0 1 16,3 0-2-16,6 0 0 16,6-3-2-1,5 1 0-15,4-1 0 0,6-1 0 16,4 2 2-16,1-1-2 15,0 1 2-15,3-2-2 16,-1 3 3-16,3 1-2 16,-1 0 1-16,-3 0 4 15,0 5-1-15,1 1-2 0,1 1-1 16,0 2 1-16,1-4-2 16,7 0 1-16,5-3-1 15,0-2-1-15,3 0 2 16,5-5 0-16,-1-2 4 15,1 0 0-15,0-1 6 16,-1-1-5-16,-2 4-2 0,-2-2 4 16,0 4-3-16,-4 2-3 15,-2 1-3-15,-3 0 3 16,0 0-2-16,0 0-2 16,-1 0 1-16,1 0 1 0,2 1 0 0,2 0 0 15,1 0 1-15,-1-1-1 16,4 1 0-16,-3 2 1 15,-4-3 2-15,1 4 0 0,-2-2-2 16,-5 3 0-16,-4 1-1 31,-5-3-2-31,-2 3 2 0,-5-1-1 16,-2 1 1-16,-2-2 0 16,-1 2-1-16,-1-2 1 15,-1-1-2-15,-1-1 1 16,0-2 0-16,-6 0 1 0,-6 0-1 15,-5-2 0-15,-7-2 1 16,-9-2-2-16,-3 1 4 16,-4 2 2-16,-7-3 12 0,0 3 6 15,-4-1 7-15,-2 1-8 16,-2 0-10-16,0 2-6 16,-1-2-3-16,-2-1-1 15,0 2-2-15,-3 1 3 0,2-1 0 16,-2-1 17-1,-1 2 7-15,0-2-6 16,0-1-16-16,0 0 3 16,0-1-1-16,0 0-3 15,-1-4-3-15,1 1 0 0,1-4-1 16,2-1-1-16,0-2 2 16,4-6-2-16,1-4 2 15,4-7-2-15,5-7 1 0,7-10-1 16,4-7-1-16,8-12 1 15,3-9 1-15,6-7 1 0,2-5-2 16,-2 0 0-16,-4 1 2 16,-2 2-1-1,-9 6 0-15,-4 3 1 16,-3 6 1-16,-7 5-2 0,-6 4 1 16,-1 2 1-16,-2 5-3 15,-2 1 3-15,-2 6-1 16,-3 0-1-16,3 6 4 15,-2 2-4-15,1 2 1 0,0 5 0 16,-2 1-1 0,1 5 1-16,-2 4-1 0,0 5 0 15,0 5 1-15,-3 3 2 16,-3 4 8-16,-1 3-6 16,-3 1-2-16,-4 2-2 15,1 0 0-15,-5 4 0 0,-5 6-3 16,-4 1 3-16,-6 5-2 15,-1-2 1-15,-4 2 0 16,-4-1 1-16,-3-3-3 0,-1-3 4 16,-4-1-3-16,-4-4 1 15,-1 2-1 1,-7-2 3-16,-6 0-2 16,-4-1-1-16,-6-2 2 0,-2 1-3 15,-3-1 1-15,-4-1 2 0,-3-1-3 16,-3-2 2-16,-4-3-3 0,-7 2 0 15,-2-3-18-15,-1 0 18 32,-7 0 1-32,1-3-1 0,-1-2 3 15,-5 1-3-15,-2 0 4 0,-2 1-1 16,-2-2-2-16,0 1 4 16,-2 4-2-1,-1 0 1-15,-4 1 0 16,2 2-3-16,-2 1 3 0,2 0-1 15,-2 3 0-15,3 0 2 16,-1 0-2-16,3 0 7 0,-2 0-14 16,2 6 9-16,-3-2-3 15,4 2 1 1,1 1-1-16,3-3 2 0,3 1-1 16,4-1 1-16,6-2-1 15,4 3 0-15,3-4 2 16,8 3-2-16,5-2 2 15,6 1-3-15,1-1 1 0,6 2-1 16,3 1 2-16,4 5-5 16,1 1-9-16,2 6-72 15,1 5-9-15,0 5-42 16,1 2-52-16,-4-3-87 0,-4-9-225 16</inkml:trace>
  <inkml:trace contextRef="#ctx0" brushRef="#br0" timeOffset="11211.88">20672 9534 529 0,'-7'1'40'0,"-2"1"25"0,3-1-13 16,1 1-5-1,1-2-25-15,3 0-14 16,1 0-8-16,-2 0-5 0,2 0-1 15,1 0 4-15,0 0 5 16,-1 0 2-16,0 0 1 16,-1 0 9-16,2 0 21 15,-1 0-2-15,0 0-11 16,-2 0-7-16,2 2-2 0,0-2-9 0,-2 1-5 31,2 0 2-31,-1-1 0 0,1 0-1 16,-2 0 21-16,0 0 17 15,-4 0-24-15,-3-2-9 16,-4 2-5-16,-4-2 0 0,0 1 1 16,-4-1-1-1,-3 2 0-15,2-2 0 0,-2 0-1 16,1 2 1-16,-4-4 0 16,3 1 1-16,-3 1 0 15,-2-2 10-15,0 1 15 0,-3 0-9 16,-1 2-6-16,-2 1-3 15,-1 0-6-15,0 0-2 16,-2 0 2-16,1 0-3 16,-2 2 3-16,2 0 2 15,-1-2 4-15,-1 0 7 16,-1 0-5-16,-1 0-4 0,-1 0-2 16,-3-2-4-16,0 0 1 0,-3 0-2 15,2 1 2 1,-3 1 3-16,-3 0-5 0,0 0 3 15,-1 0 8-15,0 0-5 16,0 2-4-16,-1 1 0 16,0-1-2-16,-2-1-1 15,2 1 3-15,-1-2-3 0,-1 0 2 16,0-3 0-16,0-2 0 0,1 1 0 31,-3 1 1-31,-1-1-3 16,-1 3 1-16,-1 1 0 0,-1 0 1 0,-2 0-1 15,-1 0 0 1,-3 0 2-16,1 0-3 16,0 0 1-16,0 0 2 0,-1 0-3 15,2 1 0-15,0 1 2 16,2 0-1-16,-1 0 1 0,0-2-2 16,0 3 2-16,1-2-1 15,-1 2-1-15,-3 0 1 16,0 1 0-16,3 1 0 0,-2 0 0 31,1 1 0-31,2-3 0 0,2 2 0 16,2 0 2-16,2-1-3 15,1-3 2-15,3 1 10 0,0-2-4 16,1 1 1 0,1-1 7-16,4-1-6 15,1 1-6-15,1-1-2 0,4 1 1 16,1 0 0-16,3-1 0 15,2 0-1-15,3-1 0 16,4 1-1-16,0-1 0 16,5-2 1-16,2 3-2 0,3-1 2 15,2 0 0-15,3 0-1 16,2 1 1-16,4 1-1 16,1-2 3-16,3 2 3 15,0 0-4-15,4 2-3 16,0-1-2-16,0 1-3 0,0 4 1 15,0 6 1-15,4 1 2 16,-1 4 2-16,1 5 0 16,-1 0-1-16,-1 6 1 0,1 0 0 15,-2 6-1 1,0 4 3-16,-1 3-3 16,0 3 1-16,-5 4 1 0,-3 2-1 15,-4 2 3-15,-1 4-3 0,-5 1 0 16,1 1 2-16,-1 0-1 15,2-3-2 1,-1 1 3-16,1-4-2 16,2-2 2-16,2-5-4 15,1-2 5-15,2-3-3 16,1-5-1-16,3-6 1 0,0-3 0 16,2-5 0-16,2-1 2 15,0-5 0-15,1-1 2 0,0-3-2 16,2 1-2-1,4-2-2-15,0 1 2 0,2 0 0 16,2 2 0-16,4-3-4 16,-1 1 6-16,5-1-1 15,1 1 0-15,3-3 0 16,2 0-1-16,1-1 3 16,1 2-2-16,-1-2 0 15,2-1-1-15,1 1 2 0,2-1-2 16,1-1 1-16,2 0 0 0,2-1 0 15,4-1-2 1,-2 1 2-16,3-1 0 16,0 1 0-16,3 1-1 0,0-3 1 0,3 3-1 15,2-3 0 1,4 1 1-16,2-1 1 16,2-1-2-16,0 1 0 0,1-2 0 15,1 1 0 1,2 1 1-16,1-1 0 0,0-1-1 15,2 0-1-15,1 2 3 16,1-3-1-16,0 0-3 0,3 0 4 16,-1-1-1-1,0 1-1-15,1-1-1 16,-1-1 2-16,0 1-1 16,0 1 1-16,0 0 0 0,0-2-3 15,2 5 4-15,1-2-1 16,1 0 0-16,-1-2-1 0,1 2 0 15,3-3 0-15,-4-1 0 16,0-2 1 0,3 2 0-16,-3-3-1 0,0 3 0 15,1-2 1-15,-3 2-1 16,-1 0 1-16,-3 1-2 16,1 0 1-16,-3 0-1 0,1-1 2 15,-2 2-1-15,-1 0 1 0,0-1 0 16,0 0-1-1,-2 1 0-15,-4-1-1 0,-1 0 2 16,1 2-1 0,-4 0 0-16,-1 0 0 15,-4 1 0-15,-1-2-1 16,-3 2 2-16,-2 2-1 0,-2-2 0 16,1 2 0-16,-3-1 0 15,-2 1-1-15,0-1 2 0,-6 0-2 16,-1-1 1-1,-4 0 0-15,-2-2 2 16,-5 0-1-16,-1 1-3 0,-3-1 4 16,-3 0-1-16,-2 2-1 15,-1-3 1-15,-2 0 1 16,-2-2 0-16,1-2 2 0,-1-4-1 16,0-5-2-1,1-2 1-15,-1-7 0 0,2-4-3 16,-1-4 3-16,1-6-2 15,0-2-1-15,0-6 0 16,3-1 2-16,-4-4 1 16,3 0-4-16,-1-1 4 0,1 0-3 0,-1 3 0 15,0 0 2-15,0 1-3 16,0 3 3-16,-1 2-1 16,0 1 0-1,-1 4 0-15,0 0 1 16,1 4-1-16,-1 1-1 15,-2 1 2-15,2 1-3 16,-2 2 3-16,2 1-3 0,-4 4 4 0,0 1-2 16,-3 3-1-16,-3 4 0 15,-1 1 3 1,-1 4-2-16,-2 1 0 16,-2 4 2-16,0 0-3 0,0 0 0 15,-1 4 2-15,1-1-2 16,4 3 1-16,1-1-2 15,1 0-1-15,4 4 0 0,3-2-1 16,0 4-54-16,7 3-72 16,6-4-68-1,-3 0-71-15,-6-9-263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31:46.9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8143 9063 483 0,'-3'0'-28'31,"0"-7"43"-31,3-2 18 0,0 1-4 16,0 1-5-16,0-1 5 15,2 1-13-15,1 1-8 16,-1 2-6-16,3 1-2 16,-3 0 0-16,1 2 1 15,1 1 0-15,0 0-1 0,1 0-1 0,1 1 0 32,1 2 0-32,-2 3 0 0,1-3-1 15,-3 1 2-15,2-1 0 16,0-2 2-16,-4 0-1 15,4 2 0-15,-3-3 0 0,2 0 0 16,-2 1 1-16,1 0-1 16,1-1 0-16,0 1-1 15,0-1 0-15,0 2 2 0,4-2-1 16,-4 0 3-16,2 0 1 16,-1 0 10-16,1 0-1 15,2 0-5-15,-3 0-3 16,3 0 1-16,-1 0-2 15,2 0-2-15,0 0-2 0,0 1 0 16,0 0 1-16,4 0 1 16,-5 0-1-16,4 0-1 15,0 1 2-15,1-1-1 16,0-1 1-16,1 1 2 16,0 0 2-16,-2 1 2 0,0 0-3 15,1 2-3-15,0 0-3 0,1 2 1 16,-1 1-2-16,1 2 1 15,-1-1 0-15,-2-1 0 16,3 1 1-16,1 0-1 16,-3-3 1-16,5 0-1 0,-1 2 2 15,-3-3-2-15,2 1 0 32,-1-1 0-32,1-1 1 15,-2 1 0-15,1-1 0 16,-1 1 1-16,1-1-1 0,1 1-1 0,-1 2 1 15,3-3-2 1,-2 2 2-16,5-1-1 0,-3-2 0 16,1 1 1-16,2-3-1 15,-1 0 1-15,3 0 0 0,-3 0 1 16,0 0 1-16,0 0 0 16,-2-3-1-16,-2 2 1 0,1 1 4 15,2-1 0-15,-3 1 0 16,0 0-2-16,2 0-3 15,0 0-1-15,2 2 0 16,-4-1-1-16,2 2 0 16,-2-1 1-16,1-1-1 0,-3 1-1 15,2 0 2-15,-1-2 0 16,1 0 1-16,1 0 2 16,0 0 0-16,0 0 2 31,1 0 4-31,-1 0-5 0,2-2-2 15,-3 0-2-15,3 1 2 16,-2 0-2-16,0 0 2 16,2 0-3-16,-5 1 1 15,3 0-1-15,-3-2 0 0,0 2 0 0,1-1 2 16,-1 1-3 0,1 0 4-16,1 0-2 15,-1 0 0-15,2 0 1 16,2 0-1-16,1 0-1 15,1 0 2-15,1 3-2 0,0-2-1 16,0 1 2-16,1-1-1 16,0 1-1-16,-1 1 2 15,2-1 0-15,0 0-1 16,-2 0-1-16,2 0 2 16,-1-1-1-16,1 1 2 15,-2-2 0-15,-1 0-2 0,2 0 2 16,-1 0-2-16,1 0 2 0,1 0 0 15,0-3-1-15,1 1 1 16,0 0-2-16,-1 0 2 16,1 0-1-16,-3 2 0 0,1 0 1 15,-1 0-2-15,-2 0-1 16,1 0 1-16,-3 0 0 16,0 0 1-16,-1 2-2 15,0-2 2-15,1 2 0 16,-3-1-1-16,1 0-1 0,-1 0 4 31,0 0-3-31,-1 2 1 0,-1-2-2 16,2 0 1-16,-5 2 0 15,2-1 1-15,0-1-1 16,-2 2-1-16,-1-3 2 16,2 1-1-16,-2 1 1 0,0-2-2 15,1 1 2-15,-1 1 0 16,0-2 0-16,0 0 1 15,1 0 0-15,1 0 8 16,-2 0 4-16,1 0-4 16,0 0-7-16,-2 0-2 0,-1-2 0 15,-3 1 0-15,1 1 0 16,3 0-1-16,-4-2 0 16,0 1-1-16,1 1 3 15,0 0-3-15,-1 0 1 0,-1-3 1 16,-1 3-2-16,-1 0 1 0,0-1 1 15,1 1-1 1,-1-1 0-16,0 1 8 16,0 0 7-16,0 0 4 15,0 0 6-15,0-1-1 0,0 0-6 16,-1-1-9-16,-2 1-6 16,-2-2-2-16,0 1-2 0,-2 0 1 15,-4-1-2-15,-3 0 5 16,-2 0 2-16,-4 1-6 15,-1-1 1-15,-4 3 0 16,1-3 1-16,0 2-3 0,0 1 3 16,-3 0-4-16,-1 0 3 15,1 0-1-15,-1 0 0 16,-3 0-2-16,0 0 2 16,-3 0 2-1,0 0-2-15,-1 0 2 16,-2 0-3-16,-2-3 2 0,1 1 0 15,1-1-1-15,-2-1 1 0,-2 1 1 16,1-1-2-16,1 0-1 16,-4-1 2-16,3 1 1 0,-1 0 0 15,0 1-2 1,0-1-1-16,0 1 2 16,2-1 1-16,-4 0-1 15,3-3 0-15,-3 1-2 16,2 0 3-16,0-2-3 15,-1 0 4-15,0-2-2 16,2-1-1-16,-2 1 2 0,2-2-1 16,-1 2 2-16,0-1-3 15,0 3 2-15,1 1-1 16,-2 1-1-16,3 2 0 16,-1 1 0-16,2-1 2 15,-1 2-1-15,3-1-1 0,1 1 0 16,0 2 2-16,3 0-2 15,1 5-23-15,2 5-79 0,2-4-65 16,-2-6-118-16</inkml:trace>
  <inkml:trace contextRef="#ctx0" brushRef="#br0" timeOffset="7403.34">19150 8510 574 0,'-8'-7'56'0,"-2"-1"3"0,3 2-11 31,2 1 29-31,2 2-52 0,1-1-18 16,0 3-2-16,1-1 0 15,0 0-2-15,-1 2-3 0,1 0 1 0,1 0-1 32,0 0 1-32,1 0-1 15,-1 0-1-15,2 0 1 0,-1 0-1 16,4 0 1-16,2 0 2 15,2 0 1-15,3 2-1 16,-1-2-1-16,0 0 2 16,1 0 1-16,-1 0-3 15,-2 0 1-15,0 0-2 16,-2 0 2-16,0 2-3 16,0-1 2-16,2 1 1 0,0 2-1 15,1-3 2-15,4 2-1 16,-1-1 1-16,3 1-2 0,-1-2 1 15,2-1 0-15,-1 2-1 16,1-1 0 0,-2-1 0-16,1 2-1 0,-1 1 1 15,-2 0 1-15,1 0-2 16,-1 1 1-16,-1 2 1 16,-1-3-2-16,1 3 2 0,1 0-1 15,-3 0-2-15,2 1 1 0,-2 0 4 16,1 1-5-1,-3-3 2-15,-1 2 0 16,-1-1-1-16,-1 0 0 0,0-1 2 16,-1-1 2-1,1 4-1-15,-3-5 9 16,1 3 1-16,0 0-2 16,-1 0-2-16,2-1 0 0,-1 3 0 15,2-1-3-15,-1 2-1 0,-1 0-3 16,1 1-1-1,-1 1-1-15,0 1 1 16,0 1-1-16,0-3 0 16,0 0 0-16,-2-1 0 0,2 1 0 0,-2-2-1 15,1-1 2-15,-1 0-1 16,0-2 0 0,-1 1-1-16,2-1 2 15,-2 0 0-15,-2-1-1 0,1 1 1 16,0 0 0-16,0 0-1 15,0 0 2-15,0 1-2 16,-3 0 1-16,-2 1 0 0,0 0 5 0,-1-1 5 16,-3 1 0-16,-1 2 6 31,0 0-1-31,-1 0-8 0,0 1-1 16,-1-2-5-16,1 0-2 15,2 1 3-15,-1-3-2 0,4 0-1 16,1 0-1-1,1-2 2-15,1 0 0 0,-1-1-1 16,-1 1 2-16,2 0-1 16,-3 0-2-16,1-1 1 0,-2 1 3 15,-3-1 1 1,0 1 1-16,-3-1 1 16,-1 2 0-16,-1-1 1 0,1-1-4 15,1 1 1-15,1-2 20 16,2 1-13-16,1-2-1 15,2 0-1-15,2 1 3 16,1-1-5-16,1-1-5 16,-3 3-1-16,4-3-1 0,-1 1 0 15,0 1-1-15,-1-1 0 16,2-1 1-16,1 0 0 16,-1 0-2-16,1 2 2 15,-1-2-2-15,2 0 1 0,1 1-6 16,0-1-20-16,-3 0-12 15,5 0-12-15,-1 1-31 16,1-1-23-16,5 0 7 16,1 0-22-16,1-4-43 15,0-6-66-15</inkml:trace>
  <inkml:trace contextRef="#ctx0" brushRef="#br0" timeOffset="8198.7">19231 8804 915 0,'-2'0'19'0,"2"0"-5"0,0 0-12 32,3 2 2-32,4 3-3 0,2-1 2 15,0 2 0-15,4-1-1 16,-4 1-1-16,-1 0 0 16,-2-2-1-16,-2-4 0 15,-3 1 0-15,-2 1 0 16,-3 1 2-16,-5 0 5 15,-4 2-5-15,-3 1 1 16,-3 1 7-16,-2 0 9 0,-1 3 3 16,-2-1 1-16,-1 2-3 0,0 2-14 15,-1 1-4 1,0 2 3-16,5-2 3 16,3 2-2-16,5-2-5 15,3-4 0-15,5 0 0 16,3-3 0-16,0 0-1 0,4-2 0 15,-2 1 2-15,5-2-2 16,2 2 2-16,4 0-1 16,2-2 0-16,5 1 1 0,2-1 0 15,4-3-1-15,3 0-1 16,0-1 1-16,3 0-1 16,1-4 1-16,-2 0-1 0,1-2-1 0,-1 1 2 15,-4-2-2-15,-2 2 1 16,-4 2-2-16,-4 0 2 15,-3 1 0-15,-5-1 1 16,0 3 0-16,-3-1 0 16,-2 0 0-1,-1 1 1-15,-1-3 2 16,2 3 32-16,-4-2 4 0,1-1-1 16,-4-3-15-16,-3-2-17 15,0-1-8-15,-4-1 2 16,-1-3-2-16,-3 2 0 15,0-3-2-15,-2 1 3 16,0-1 1-16,-1 3-2 0,-1-1-1 16,2 2-1-1,0-1 1-15,3 2-1 0,2-1-28 0,1 1-42 16,2 0-24-16,3-7-38 16,5 0-8-16,0-6-143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32:45.8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14647 7710 457 0,'4'-4'79'15,"1"-5"-65"-15,0 2-12 0,3 3 23 16,3 0-17-16,2 0-7 15,2-2 0-15,-1 3-1 16,2-3 2-16,-5 2-2 0,0 1 1 16,-1-1 0-1,-2 0 0-15,-1 1 37 0,1-4 6 16,3 2-5-16,-1 0-15 16,3-2-3-16,0 1-1 0,-1 0-1 15,3 1-1-15,-4 0-1 0,2 2-5 31,-2-1-2-31,2 3-3 16,2 0-5-16,1 1-1 0,2 0 0 16,-1 0-1-16,3-1 1 15,1 0 0-15,0-1 0 16,1 0 4-16,0 0-2 16,3 1 7-16,-2-1 0 0,3 0 0 15,0 0 2-15,3 1 3 16,0-2-5-16,2 2 3 15,1-1-8-15,-1 1-1 16,1 1-1-16,-2 0-2 16,0 0 2-16,1 2-3 0,0 1-1 15,1 0 3-15,1 3-2 16,1-3-1-16,0-1 2 16,-1 2 0-16,0 2 1 0,-1-1-2 15,-2 2 1-15,1 0 0 16,0 0 0-16,2 2 0 15,3-4 0-15,0 0 0 0,3-1 2 16,2-3 1-16,-1-1 6 0,0 0 12 31,-1 0-5-31,2 0-6 16,-3-1-2-16,1-2-3 0,0 2 0 16,0 1-2-16,-3-3-2 0,1 1 1 15,0 1-3 1,1 1 0-16,0-3 1 15,-1 0 0-15,3 2-1 16,-1-2 1-16,-2 2 0 0,0-1-1 16,1 2 0-1,2 0 0-15,-1 0 1 0,-1 0-1 16,0 0 0-16,-2 0 0 16,-1 0 1-16,-3 0-2 15,-2 2 1-15,0-1 0 0,1 0 0 16,0 1-1-16,0-2 1 15,2 0 2-15,-2 0-3 0,1 0 1 16,-3 0 1 0,-3 0-1-16,0 0 2 0,-3 0-3 15,-1 0 1 1,-2 0-1-16,-1-3 2 0,-2 2-2 16,-5 1 2-16,-2 0-1 15,-3 0-2-15,-3 0 1 16,-2 0-2-16,-1 0-2 15,1 0-2-15,-3 0 3 0,1 0 2 16,-2 0 2-16,0-2 1 16,0 1 2-16,-6-2-1 15,-3-3 5-15,-2 2-4 16,-5 0-2-16,-4-2-1 16,-1 2 1-16,-4 1 0 0,-3 1 2 15,-2-1-4-15,-2 3 2 16,-5 0 0-16,0 0-1 0,-1 0 0 15,-4 2 0-15,0 1 1 0,-2 2 3 16,-1 0-4-16,-2-2 2 31,-1 0-4-31,-1 1 4 16,-1-2-1-16,0-1-2 0,0-1 4 16,-1 0-4-16,0 0 1 15,0 0 1-15,2 0 0 16,-1 0-1-16,2-3 1 15,-1 3-1-15,0-2-1 16,-2 2 3-16,-2 0-2 0,-1 0-2 16,-3 5 6-16,-4 0-6 15,-1 1 2-15,0 1 0 0,-2 2 0 16,-1-1-1-16,2-1 2 16,0 2-1-16,1-2 2 15,0 0-1-15,3 0-4 16,0 2 3-16,2-2 2 15,2-3-2-15,1 2-2 16,0-4 2-16,2-1 2 16,3 0-2-16,-3-1 2 0,3 1-4 0,2 1 3 15,-1-1-20-15,3 3-66 16,1-1-47-16,-1-1-20 16,1-2-59-16,-1-9-179 0</inkml:trace>
  <inkml:trace contextRef="#ctx0" brushRef="#br0" timeOffset="2656.65">14384 6034 15 0,'7'-8'648'15,"2"-5"-653"-15,-1 2 0 16,2 4 52-16,2 1-34 16,2 0-15-16,2 1 4 15,-1 0-2-15,3 2-1 16,-1 0 1-16,1 2 0 15,0-2 2-15,0 2-1 16,2 1 19-16,-2 0-3 0,4 0-1 16,1 0-4-16,1 0-3 0,2 0 1 0,0 0 7 15,3 1 1-15,0 2-6 16,3-1-2-16,0 0-1 16,4 1 1-16,0-1-7 15,5 2 1 1,1-3-4-16,3 2 0 15,0-3 2-15,3 0 2 16,-1 0 3-16,3 0 8 16,-2-4 14-16,1-2 3 15,0 3-9-15,1-1-9 0,2 0 2 16,0-1-3-16,2 3-2 16,1-1-5-16,1 0 0 15,0 3-5-15,-1 0 0 0,2 0 0 16,0 0 0-1,2 0 0-15,-1 0-1 0,2 0 0 0,2 0 1 16,-1 0-1-16,1 0 1 0,1-3 0 31,1 2 4-31,1-3 8 16,-2-1-2-16,1 4 2 16,-2-2-6-16,0 2-1 0,0-1-2 15,-2 2-1-15,1-1-4 16,-4 1 2-16,1-2-1 0,-3 1 0 0,-3 1 1 15,-2-1-1-15,-5-1 0 16,-2 2-1-16,-7-1 5 31,-3 1-4-31,-4 0-1 0,-6 0 2 16,-4 0-1-16,-3 0-4 16,-6 0 5-16,-3 0-1 15,-2 0 0-15,-3 0 4 0,-2 0-2 16,1 0 6-16,-5 0 1 15,-6 0-2-15,-5-3-5 16,-7 1-3-16,-8-1-3 0,-8 1 1 16,-6-1 3-16,-5 0-1 0,-5 2 1 15,-6 0 1-15,-1 0-5 32,-5 1 4-32,-6 0-3 0,-3 0 4 15,-5 5-2-15,-4-1 2 16,-4 1-4-16,-4 1 5 15,-1 1-4-15,-5-1-4 16,-3 1-11-16,-5-3 11 0,-2 3 3 16,-3-1 0-16,-4 1 0 15,1 0-13-15,-4 3-22 0,-2 0 10 0,0 6-16 16,-2 2-23-16,2 2-35 31,2 0-42-31,3-6-75 16,4-7-191-16</inkml:trace>
  <inkml:trace contextRef="#ctx0" brushRef="#br0" timeOffset="5589.06">15149 17299 348 0,'-3'3'237'16,"-2"-1"-224"-1,0-5 41-15,2 3 19 0,1 1-47 16,0-1-20-16,0 2-5 16,1-2 0-16,0 1-1 15,0-1-1-15,1 0 2 16,-1 0-1-16,1 0-1 15,-2-1 1-15,-1-2-1 0,-1 1-3 0,-6 0-4 32,0 2-1-32,-4 0 8 0,-5 7 1 15,-5 9 1-15,-5 5 4 16,-3 8-5-16,-4 9 2 16,-1 3-3-16,-1 6 2 15,-1-2-1-15,4-1 0 0,4-7 0 16,4-4 0-16,8-11 1 15,4-6 1-15,5-6 2 16,5-4 10-16,3-4 4 0,2-3-12 16,5-7-5-16,12-16-10 15,10-12 4-15,7-12 4 16,10-11 1 0,0-10-13-16,0 0-6 0,-8 7 9 15,-10 8 7-15,-11 13 6 16,-12 12 7-16,-3 11 73 15,-15 11 16-15,-9 8-60 16,-6 10-34-16,-8 11-4 0,-7 12-3 0,-6 9-3 16,-3 5-6-1,-1 4 3-15,6-3 5 16,2-5-1-16,11-7 5 16,8-10 0-16,8-8-1 15,11-7 0-15,4-6-2 16,5-6-10-16,8-6-22 0,8-12 18 15,4-6 12-15,7-8 4 0,4-7 0 16,1-4 3 0,-2 4-2-16,-4 3 1 0,-4 6-2 15,-7 10 3-15,-4 6 6 16,-4 9-4-16,-4 3-4 16,-2 2-4-16,-1 4-3 15,0 10 4-15,-9 9 0 16,-6 5 4-16,-4 7 1 15,-5 3-4-15,1 1 3 0,3-4-3 16,3-5 3-16,8-6-3 16,6-7 0-16,3-7 0 0,12-7-6 0,7-5-2 31,8-13 9-31,10-9-1 0,7-7 2 16,4-11-2-16,2-3 2 15,-2 2 0-15,-11 6 1 16,-8 8-2-16,-10 8 0 15,-10 12 3-15,-9 7 3 16,-11 9 24-16,-8 13-10 16,-7 8-17-16,-4 8-2 15,-3 8 0-15,2 2-1 0,5-1-1 0,7-6-1 16,8-6 1-16,7-6-6 0,4-11-12 16,7-8-11-16,12-5 12 31,6-11 10-31,10-11 6 0,8-8 2 15,6-7-1-15,0-4-1 16,-3 1 2-16,-9 5-6 0,-12 7-38 0,-10 8 22 16,-13 10 21-16,-6 7 14 15,-14 9 14-15,-9 14-24 16,-6 7-1-16,-6 5 4 16,3 6-1-16,3 0-2 15,7-3 0-15,10-9 0 0,9-4-6 16,7-8 0-16,2-8-1 15,12-6-6-15,7-6-1 16,9-11 3-16,4-9 4 16,4-6 1-16,1-5-6 0,-4 0-27 15,-8 0 0-15,-7 7 18 16,-9 7 12-16,-5 5 7 16,-6 5 19-16,-10 9 69 15,-6 5-51-15,-9 14-30 16,-4 6-5-16,-5 12-2 0,1 2 1 31,4 0-2-31,5-5-1 16,10-3-2-16,10-12 1 15,5-9-39-15,15-10-30 16,11-13 28-16,7-13 24 0,6-8-20 16,1-6-67-16,-4-2 32 15,-6 5 44-15,-10 8 27 16,-11 9 3-16,-9 9 26 15,-4 9 150-15,-13 8-98 0,-3 14-58 16,-8 12-14-16,-4 11-1 16,-1 12-6-16,0 3 0 15,0-9-99-15,-1-24-221 16</inkml:trace>
  <inkml:trace contextRef="#ctx0" brushRef="#br0" timeOffset="6527.21">15133 17345 763 0,'-28'-9'8'16,"-3"-4"48"-16,0 7-11 16,-4 5-27-16,-7 8-14 0,-7 12-5 31,-9 13-2-31,-8 12-10 0,-9 11-23 16,-6 13 3-16,0 6-28 15,-3 1 27-15,3-1 8 16,9-8 20-16,9-10 1 15,11-16 2-15,13-11 3 16,12-11 1-16,13-8 2 0,11-8 3 16,6-3 1-16,16-13-14 15,11-8 6-15,13-10 1 16,9-12 0-16,6-9-1 0,7-5 1 16,0-5-7-1,3-4 1-15,-7 1 5 0,-3 5 2 16,-5 2-1-16,-11 6 2 0,-10 9 12 15,-11 13 32 1,-8 7 1-16,-9 10 20 16,-4 9 12-16,-12 7-42 15,-8 17-32-15,-11 11-9 0,-7 12-31 0,-7 7 0 16,-2 4-2-16,2-2 13 16,10-10 16-16,6-10 3 0,14-8 3 15,9-13 2-15,10-8-19 16,15-12-51-16,13-13 63 31,9-9 5-31,8-7 0 16,4-6 2-16,-2 0-4 0,-4 3 7 15,-10 10-2-15,-8 8-1 16,-8 12 1-16,-10 12 0 0,-7 15-6 16,-4 14 2-16,-1 3-36 15,-6-2-208-15</inkml:trace>
  <inkml:trace contextRef="#ctx0" brushRef="#br0" timeOffset="8245.93">17118 17054 865 0,'-2'-13'132'15,"-5"-4"-120"-15,-4 1 38 0,3 1 25 16,-1 2-61-16,-4 2-10 16,-2 3-3-1,-3 2-5-15,-1 3-24 0,-6 6-16 16,-4 4-5-16,-4 8 12 16,-3 4 4-16,-3 1-10 15,3-1 19-15,5-3 23 0,6-5 3 16,9-5 3-16,6-4 40 15,8 1-9-15,2-6-18 0,2-4-3 16,10-6-2-16,3-7-11 16,7-6 0-16,5-8-2 15,0 1-1-15,-2-2 3 16,-8 3 0-16,-4 6-2 16,-11 4 4-1,-2 6 1-15,-12 7 0 0,-3 2-1 16,-4 7-2-16,1 0 0 15,-1 9-3-15,1 3 0 16,6 2-2-16,3 5-13 16,2-4-13-16,6 0-1 0,1-1 10 15,1-2 11 1,4 0 5-16,3-4 1 0,2 1 1 16,3-2 1-16,0-3 0 0,-2 1 0 15,2-1 0-15,-5-1 1 16,-3 4 1-16,-5 4-1 15,-2 5 2-15,-6 2 4 16,-3 4-1-16,-1 2-2 0,1 0 0 16,4 0-2-1,4-3-2-15,3-2-2 16,9-5 0-16,4-1-1 16,7-6-1-16,4-7 0 15,5 0 0-15,1-10 1 0,-1-1 2 0,0 0 1 0,-6 0 2 16,-5 4 0-16,-8 3 0 31,-5 1 0-31,-5 7-3 16,-7 10 3-16,-5 5 1 15,-6 7 1-15,-3 2-1 0,1 4-2 16,2-3 0-16,5-4 1 16,5-2 0-16,6-5-3 0,3-3-2 15,10-4 2-15,3-4-2 16,4-4 1-16,3-2-1 15,1-2 1-15,-2-2-1 16,-4-1 4-16,-2 0 0 16,-5 0 0-16,-7 2 1 15,-4 5 3-15,-11 7 5 16,-8 7-6-16,-6 4-2 0,-2 5 0 0,0 0-1 31,7-2 1-31,6-3 0 0,8-4-2 16,8-7-5-16,9-3-1 15,11-6 4-15,4-4-1 16,10-6 1-16,0-6 1 0,3-3 2 16,-2 1-1-1,-7 4 3-15,-5 2-3 0,-10 4 2 16,-10 6-2-16,-5 1 4 16,-13 8 9-16,-4 6-9 0,-4 0-3 15,3 2 3 1,2 2-1-16,7-4-2 15,9-2-2-15,3-5-3 16,13-1 0-16,7-5 0 0,5-4 4 0,5-5 0 16,2-2 1-16,-1-1-1 15,-5 3 2-15,-6 3-2 16,-7 3 0-16,-10 4-1 16,-5 5-5-1,-13 7 8-15,-4 2 0 0,-2 1 3 16,3-2-3-16,2 1 4 15,9-4-1-15,6-3-7 16,9-5-1-16,11-1 3 0,6-3-1 16,7-4 2-16,4-6-1 15,2-3 2-15,-3 2-1 0,-4 2-2 0,-8 3 1 32,-8 5-1-32,-11 1-28 15,-5 10 13-15,-10 6 17 0,-5 2 2 16,-1 2-2-16,1-1 3 15,3-2-3-15,8-4 3 16,3-4-6-16,6-2 0 16,9-2 3-16,3-2 0 15,4-2 2-15,4-1 1 0,5-7-2 16,1-3-1-16,0 3 1 16,0-2-2-16,-6 5 3 0,-3 3-4 15,-6-2 1 1,-7 4-8-16,-6 5-27 15,-1 1 32-15,-2 3 5 16,-3 1 2-16,3 2-1 0,3 3-2 16,14 1-2-16,9-1 0 15,9-8-2-15,5-10-206 0,0-26-343 0</inkml:trace>
  <inkml:trace contextRef="#ctx0" brushRef="#br0" timeOffset="10237.63">15003 12229 550 0,'7'-14'54'16,"-1"-2"0"-16,1 3-8 15,3 0-7-15,-1 2-33 0,0 3-4 16,-2 2-1 0,-4 5-2-16,-3 2-4 0,-8 12-16 15,-11 11 0-15,-11 12 13 16,-10 12-21-16,-12 13-14 15,-8 9 23-15,-7 8 12 16,-4 6 11-16,-3 0 0 16,4-6-1-16,6-8-1 0,8-10 10 15,14-14 36-15,12-14-5 16,12-16-14-16,11-5-15 16,7-8-10-16,6-4-8 0,15-12 3 15,13-14 2 1,17-16 2-16,11-15 1 15,9-14-5-15,4-11 4 0,-2-3-15 16,-11 7-25-16,-18 11 9 16,-15 15 22-16,-15 11 14 15,-14 17 38-15,-17 14 35 0,-13 13-50 0,-9 11-24 16,-14 17-7-16,-7 13 1 16,-8 12 0-16,0 9-7 15,0 2-43-15,6-1 10 16,13-7 14-16,13-9-13 0,14-13-16 31,16-13 0-31,11-18-12 16,24-11 9-16,16-22 51 0,13-14 1 15,12-10-11-15,3-8 2 16,1-3 10-16,-6 2 6 16,-14 10 14-16,-13 13 37 0,-14 8 27 15,-14 12 9 1,-13 13-6-16,-7 9 28 15,-15 15-81-15,-9 14-28 0,-9 13 1 16,-11 13 1-16,-3 11-3 16,1 5-4-16,3-3-6 0,8-5-35 15,9-11 14-15,13-11-5 16,11-13-5 0,9-15-4-16,17-14 10 0,15-12 13 15,14-18 19-15,7-12 2 0,8-10 0 16,3-6 1-1,-3 1 1-15,-11 7 2 16,-12 11 6-16,-12 12-2 0,-16 13 15 0,-13 12-1 16,-20 18 38-1,-16 19-43-15,-10 13-8 16,-11 13 8-16,-1 7 13 16,2 0-15-16,12-5-12 15,14-10-3-15,15-13 2 16,16-11-3-16,9-11-5 0,18-12-2 15,9-10 1-15,10-10 1 16,7-14 2-16,5-4 3 16,0-9 5-16,-3 1-1 0,-6 4-4 15,-10 7 6-15,-10 6-3 16,-13 9 0 0,-10 5 3-16,-6 5 52 0,-13 6-2 15,-8 7-52-15,-6 8-1 0,-4 4 1 16,-4 8-1-16,4 0 0 15,5-3-3-15,5-3 0 16,11-5 0-16,7-6-26 16,5-8-19-16,6-4 25 15,9-9 12-15,9-12 8 16,6-7 2-16,8-7 2 16,5-8 2-16,1-3 8 15,-5 6-4-15,-8 2 0 0,-9 9 0 0,-12 6-2 16,-10 8 41-1,-10 7 23-15,-15 6-53 16,-8 12-18-16,-8 8-4 16,-2 10 2-16,-5 6-5 15,7 5-23-15,7-1-3 16,12-1-31-16,9-10-42 0,13-17-113 16,5-18-213-16</inkml:trace>
  <inkml:trace contextRef="#ctx0" brushRef="#br0" timeOffset="12229.53">17117 11928 680 0,'-14'-18'15'0,"1"-4"30"0,2 0 21 31,1 3-32-31,4-2-12 16,-1 1-11-16,2-1-7 16,2 0-3-16,2-4 0 15,-1-2-3-15,2-1 0 0,5 1 0 16,-2 2-3-16,-1 3-1 15,-1 4-1-15,0 5 3 16,-2 4 2-16,-5 3-2 0,0 1-5 0,1-1 6 16,-2 2 7-16,2-1-3 15,-1 3 2-15,2-1 3 16,0 1 1 0,0 0-2-16,3 2-2 0,-1-3-4 15,2 4-1 1,2-1-6-16,-2 3 1 0,5-1 3 15,3-2-2-15,1 1 2 16,0 0 0-16,2 0 3 16,-1 0 0-16,-3-1 2 15,-3 2-1-15,-2 6 0 0,-6 7-5 16,-10 8 2-16,-6 11 6 0,-5 10 0 16,-4 7-2-16,-3 5-2 15,4 1 2 1,5-2-2-16,5-7-16 15,9-5-34-15,7-10 10 16,2-7 5-16,10-9 9 16,4-6 15-16,1-5 6 15,1-3 4-15,-3-1 1 0,-2-1 1 16,-3 1 3-16,-3-2-1 16,-4 1 2-16,-1 6 3 15,-4 6 13-15,-4 4 1 0,0 6-9 0,1 1-7 16,2 1-4-16,2-3 1 15,3-1-3 1,1-4 1-16,6-1 0 16,1-4 0-16,2 0 0 0,1-2 0 15,-2 3 0-15,-3 3-1 16,-6 6 2-16,-6 8-1 16,-14 7 1-16,-7 6-1 15,-9 2-4-15,-2 0-2 16,3-5 0-16,6-6 6 15,11-7 1-15,11-7-3 0,9-9-1 16,18-9-8 0,11-4 2-16,10-13 4 0,10-5 6 0,4-8 21 15,2-1-5 1,-6 3-6-16,-8 4-7 0,-11 7 0 16,-14 8 0-1,-15 9-4-15,-10 11 0 16,-17 11 9-16,-5 4-7 0,-3 7-2 15,-1 0-3-15,7-5-5 16,8-6 2-16,9-7 4 16,9-6-3-16,2-6-14 15,12-5 10-15,7 0 2 0,7-9 6 0,5-5-1 16,2-2 1-16,-1 0 4 16,-6 2 1-16,-6 3-1 15,-9 6 1 1,-12 3 1-16,-9 6 14 15,-13 10 44-15,-8 5-59 0,-5 5-4 16,0 1 2-16,3-2-1 16,9-4 1-16,11-4-1 15,10-8-3-15,8-6-7 16,14-2 3-16,11-8 5 0,5-7 2 16,9-4 6-16,1-4-1 15,1 1-3-15,-6 2-1 0,-8 4 1 16,-9 5-2-16,-13 8-2 15,-10 5-25 1,-13 11 2-16,-13 8 23 16,-6 3 2-16,-2 3 1 15,1-2-1-15,6-2-1 16,8-7 2-16,13-3 0 0,5-4-3 16,11-3-5-16,12-4 4 15,8 1 2-15,8-4 0 16,4-7 0-16,2-1-1 15,-3-1 2-15,-8 4-1 0,-10 2 1 16,-12 4-1-16,-12 4 0 0,-16 14-1 0,-16 6 10 16,-9 8-6-16,-4 2-1 15,-1-2-1-15,7-1 0 16,12-6 9-16,10-8 3 16,11-3-12-16,5-5-2 15,7 1-3-15,8-4 0 0,5-2 1 16,6-3 2-16,4-1-3 15,4-3 2-15,1-6 0 32,1-2 0-32,0-1 0 15,-2 0 0-15,-4 0 1 0,-5 1 0 16,-5 3 0-16,-4 1 2 16,-5 2 0-16,-6 1 1 15,-1 2 0-15,-2 2 3 16,-4 0-2-16,1 2 3 0,-4 10-8 15,-3 5-1 1,-2 9 2-16,3 8-3 0,-1 5-81 0,6-2-77 16,3-11-145-16</inkml:trace>
  <inkml:trace contextRef="#ctx0" brushRef="#br0" timeOffset="23612.12">14472 3052 798 0,'-6'4'118'0,"1"-3"-153"0,2 4 19 15,3 6-12 1,6-1-77-16,3 7 22 16,1 0-24-16,3-3-69 0,-2-4-55 15</inkml:trace>
  <inkml:trace contextRef="#ctx0" brushRef="#br0" timeOffset="23764.98">14569 3212 896 0,'-5'7'41'0,"-2"-2"-55"16,5 6-3-16,2 6-75 15,4 4-78-15,1-1-6 16,1-7-128-16</inkml:trace>
  <inkml:trace contextRef="#ctx0" brushRef="#br0" timeOffset="23914.56">14606 3614 208 0,'-4'14'-102'0</inkml:trace>
  <inkml:trace contextRef="#ctx0" brushRef="#br0" timeOffset="24044.21">14604 3705 334 0,'0'0'394'31,"0"0"-385"-31,0 0 26 0,0 0-25 0,0 0-62 0,0 0-78 15,0 0-51-15,-62 166-212 16</inkml:trace>
  <inkml:trace contextRef="#ctx0" brushRef="#br0" timeOffset="28612.47">14421 2580 1064 0,'0'-10'-13'16,"-2"0"-21"-16,-1 5 79 15,3 2 5-15,0 2-48 16,0 1-9-16,0 0-11 0,0 2-32 15,0 4 28-15,0 4 20 16,3 2 7-16,2 5-3 16,-2 1 0-16,5-1 1 15,-2 4-2-15,0 0 0 0,1 2 0 16,-3-3 0-16,4 1 0 16,-5 2-1-16,-1 0 3 15,-1-1 1-15,-1 1 14 16,0 0-3-16,0-2-9 15,1 3-2-15,0-1-1 16,3 1-2-16,-1 0 2 16,1 2-2-16,0 1 0 0,0 4 1 15,-2-1-1-15,-2 1-2 16,0 1 1-16,0 0 0 16,0-1 0-16,-2-1 1 0,0 0-1 15,0-5-1-15,1 0 3 16,1-4-2-16,0 0 5 15,3 2 6-15,0-4-1 16,1 2-3-16,0 3-5 0,0 3 1 16,0 0-5-16,0 3 6 15,-2 1-3-15,0-1-1 0,-1 0-1 16,2-3 3-16,-3 1-2 16,1-5-2-1,0 1 2-15,0-4 0 16,0 1-1-16,1 0 2 0,-2-2-1 15,0 1 0 1,1 0 1-16,0 4-1 16,-1 0 1-16,0 0-1 0,0 3 2 15,3-1-2-15,-3 2 1 16,0-1-2-16,1 0 2 16,0 0-2-16,1-2 1 0,-2 1 1 15,2 0-1-15,1 2-1 16,0-1 2-1,0 3-1-15,-1 2-1 0,-1-2 1 16,1 2 0-16,-2-1-1 16,0-3 0-16,0 2 2 15,0 0-2-15,-3 0 1 0,1-2 2 0,-1 5-2 16,-1 1 0-16,0-1 0 16,1 2 0-16,-1-2-2 0,2 0 4 15,-1 0-3-15,0 0 1 16,-2 0 0-16,2 1 1 15,1 0-1-15,-2 1 0 16,2 1-1-16,0 0 2 16,-2-2-1-1,2-2 1-15,-1 1-2 0,1 1 0 0,-3-1 3 32,2 1-3-32,1 1 2 0,-2-2-2 15,2 2 1-15,0 1 1 16,0-2-2-16,0 1 1 0,-1 0 0 15,0 0 0-15,-4 1-1 16,2-2 4-16,-2 1-2 16,0 1-3-16,-1 1 4 0,-1 0 0 15,1 2 1-15,0-3 5 16,1 1-3-16,-1 0 0 16,2-2 1-16,0 0-6 15,1 3-2-15,1-1 3 0,-2 1 0 16,3-1-1-16,0 1 3 15,0-1-3-15,1-1 1 16,0-1 0-16,2 2 2 16,-3-3-2-1,2 2 3-15,1-1-1 16,-1 1-1-16,1-1 5 0,0 1-1 16,0-2-4-16,0 3 0 15,2 0-1 1,1 0 0-16,-2 1-1 0,2 0 0 15,-2 2-1-15,2-3 3 16,-1 1-2-16,1 1 1 0,1 0-1 16,-2 3-1-1,0-1 1-15,0 3 0 16,-1-1 0-16,0 2 3 0,0-1-6 16,0-1 2-16,-1-1 5 15,0 1-6-15,0-3 4 16,0 1-2-16,0 0 3 15,-2 0 6-15,2 1 5 0,-2 0-7 16,2 1-2-16,-2 5-6 16,2 0 2-16,-2 5-1 15,-3 0 0-15,2 2-2 0,-3-1 3 16,-2-1-1-16,1-2-1 16,-1-3 2-16,1 0 1 0,1-3 2 15,0 1 6-15,0-1-3 16,0 3-4-16,1-1 1 15,1 2-2-15,-2 0 0 16,1 4 0-16,1-3-4 16,-2 2 4-16,2 1-2 0,-4 1 2 15,2 0-2-15,0-3 2 16,0 1-2-16,0-2-1 16,1-2 2-16,0 1-2 15,1-3 3 1,0-1-3-16,1-2 2 15,-2 2 3-15,2-4 3 0,0 0 1 16,1 0-6-16,-3 2-2 16,3-2 2-16,-2 0-1 15,-1 3-1-15,0-1 1 16,-2 1 0-16,2-2 1 16,-1 2 0-16,1-2 5 0,1-1-7 15,0-6 2-15,1-4-1 16,1-5 0-16,1-3 5 15,-1-4 2-15,1-4-4 0,0 0 1 16,0 0 1-16,0-2 6 16,0-1 8-16,0 1-2 15,-1-3-6-15,1 1-6 16,1 1 2-16,-1-3-5 16,1 0-3-16,0 1 1 15,0-1-1-15,0-3-1 16,0 1 3-16,0-2-1 0,0-1-1 15,0 0 3-15,0-2-2 16,0 0-1-16,0-1 2 16,0 0-1-16,0-1 2 0,0 2 0 15,0-2 1-15,0 2 6 0,0-2-7 32,0 1 4-32,0-1-1 0,0 1-2 15,0-1 0-15,1 1-3 16,-1 1-2-16,0-2 1 15,0 0 0-15,0 0 0 16,0 1-2-16,0-1 2 0,0 1 0 0,0-1-3 16,0 2 4-16,0-2-3 15,0 3 5 1,0-2-4-16,0 1 3 0,0 1-4 16,0-2 3-1,0 0-1-15,0 1 1 0,0-1-4 16,0 0 4-16,0 1 1 15,0-2-2-15,0 1 2 16,0-1-3-16,0 0 3 16,0 2-1-16,0-2-1 15,0 0-2-15,0 0 2 0,0 0-1 16,0 1 3-16,0-1 0 16,0 0-3-16,0 0 2 0,0 0-2 15,0 0 3-15,0 0-5 16,0 0 3-1,0 0 2-15,0 0-4 0,0 0 2 16,0 0 1-16,1 0-4 16,-1 2 4-16,1-2-3 15,0 1 4-15,2 2-4 16,0-3 0-16,1 1 3 0,4 2-2 0,0-1 0 16,2 0-1-16,2-1 4 15,1 1-6 1,2-1 3-16,2-1 1 0,3 0-1 15,1-1 1-15,2-1 1 16,2 1-1-16,2-1-3 16,2 0 4-16,3-2-1 15,4 0-2-15,1-3 3 16,6 0-1-16,0-1 0 0,1 0-1 16,3 1 0-16,-1 0 1 15,1-2-1-15,0 3 0 16,2 1 1-16,2 1 0 15,1-1 1-15,2 0-1 0,2-1 0 16,3 2 1 0,0-4-2-16,2 3 2 15,1-2-1-15,0-1 0 0,2 2-1 16,0-2 2 0,2 1-3-16,-2 0 2 0,0 1 0 15,-1 1 2-15,1 2-3 16,-3 0 2-16,1 1-1 15,1 2 0-15,-1-1 1 16,-1-1-1-16,2 0-1 0,-1 0 2 16,2-1-1-16,0 0-1 15,1-1 4-15,2-3-5 16,0 0 4-16,0 1-1 16,-1-1-1-16,-3 1 0 15,-1 0 1-15,-4 0-2 0,-3 2 2 16,-1 1-1-1,-6 1 0-15,0-1-1 16,-4 1 3-16,0-1-3 0,-3 0 2 16,-2 2-3-16,-1-2 0 15,-3 2 7-15,0-1-5 16,-2 1 0-16,-1 0-1 16,-1 1 1-16,-1 0 0 0,-1-2 1 0,-3 2-3 15,0 0 3-15,-6-3-2 16,0 3 2-16,-3 0-1 15,-4 1 0 1,-2-1 0-16,-3 0 0 0,-2 1 3 0,-3-1-4 16,-1 0 4-16,-2 0-1 0,1-1 2 31,0 2-1-31,-1-2-1 16,0 1 4-16,2 0-2 15,-2 0-1-15,0 1 0 0,0-1 1 16,0-1-4-16,0 1 4 0,0 0-3 15,0 0 2-15,0-1-1 16,0-1 0-16,0 0 2 16,-2 1 1-16,1-5 0 0,-1-3-4 31,1 0-1-31,-1-3 1 0,-1-2 0 16,0-3 0-16,-1-1-4 15,1-1 4-15,1-4-4 16,-2 0 5-16,2-4 0 15,0 0-4-15,1-4 3 16,0 0-2-16,0 0 3 16,0-6-2-16,1 0 0 0,-1 3 1 15,0 0-1-15,1-2-2 0,-1 1 4 16,2 1-6-16,1-3 5 16,0-2 0-16,4 0-2 15,-1-2 0-15,-1-1 0 0,2 4 2 16,-3-2-3-1,0 3 5-15,-2-1-4 16,2 0-2-16,-3 0 5 0,2 0-2 0,-1 1-1 16,0-1 1-16,0 0 0 15,-1-1-1-15,1 1 1 16,0-1 1-16,-1 0 0 16,2-1-5-16,-2-2 6 15,2 0-6 1,-1-2 5-16,1-2-5 15,-1-1 7-15,-1 1-4 16,3-1 0-16,-3 0-1 0,0 0-12 16,2 1 8-16,-2-3-1 15,-1 2 8-15,-1 0-1 0,0 0 1 0,0 2-5 32,0 0 0-32,0-1 0 15,0 2 2-15,0-1-3 0,2-2 7 16,-3 1-8-16,0 1 6 15,0 0 1-15,-2-2-1 16,1-2 1-16,0-2-1 16,1-2 2-16,2-3-3 0,-1-1 0 15,0-1-3-15,0-3 6 16,1 3 0-16,0-3-5 16,-2 2 0-16,2 3-4 0,-1-1 4 15,-1 3-4-15,1 1-1 16,1 1 10-16,-1-1-1 0,0 0-4 15,0 0 4-15,1 0-2 16,0-1 3-16,1-1-2 0,-2-2 0 31,3-1 1-31,-1-2-4 16,1 0 5-16,-1-1-2 16,2-1 0-16,0-1-1 0,0 1 4 0,1-1-7 0,0-1 5 31,1 2-2-31,-1 0 2 15,2-1-3-15,-2 0 2 16,-1 1-2-16,0-1 1 16,0 1 2-16,-2 0-2 0,3 0 4 15,-3 0-7-15,1-1 8 0,0-1-7 16,1 0 4-16,-1-2 0 16,3-2-5-16,-1 1 9 15,2-4-9 1,0 0 3-16,0-2 1 0,2 2-9 15,-2 0-9-15,0 2 8 0,-1-2 10 0,0 3-5 16,0-2 5-16,-1 3 3 16,1-4-5-16,0 2 2 15,-1 1-2-15,1 1 6 32,-2 3-7-32,1 0 1 0,-1 2 6 15,1 3-4-15,-1 4-3 16,1-1-2-16,-2 5 4 15,3 3-2-15,-2-1 6 16,1-1-3-16,1 0 1 0,0 0 1 16,2-1-14-16,-1-2 11 15,2 4 1-15,-2 2-2 16,-2 1 4-16,-1 5-1 16,-1 6 4-16,1-1-6 0,-2 1 9 15,2 3-6 1,0 1 5-16,-1 3-3 0,1 4-6 15,-2 2 1-15,0 7 2 16,1 2 0-16,-2 3 2 16,1 1-2-16,-2 2 0 15,1 2-1-15,-1 2 2 16,1-1 3-16,0 2-1 0,-1-1-2 16,1 0 0-16,0 2 4 15,1 0 0-15,-2 1-2 16,2-2-1-16,0 1-2 0,0 1 1 15,-1 0-1-15,0 0 4 16,2 0-2-16,-2-2-2 16,2 2 1-16,-1 0-3 15,1 0 1-15,-1 0-3 0,-1 0 3 16,2 0 0-16,-2 0 0 16,1 0 0-16,-1 0 0 15,1 0 0-15,0 0-1 0,0 0 1 16,0 0 0-16,0 0-1 15,1 0 1 1,-1 0-1-16,-1 0-12 16,1 0-8-16,0 0-3 15,0 0-7-15,0 3-41 0,1 10-62 16,-1 5-104-16,-8-2-102 16,-8-6-204-16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33:42.0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3234 14598 573 0,'-13'-5'68'0,"-3"-6"-58"15,3 2 29-15,3-1 14 16,-1 0-22-16,1 1 1 16,2 1-17-16,2-1-8 0,1 1-3 15,1-1-3 1,-1 1 2-16,1-1 1 16,-5 2 7-16,4-1 13 15,-4 1-3-15,3 2-8 0,-2 1 1 16,0 1 6-16,2 1 2 15,3 0-5-15,3 1-4 16,0-1-7-16,0 1-6 16,4 0 1-16,7-1-2 15,3-2 3-15,2-1-1 0,6-2-1 0,3-2 1 16,2 0 1-16,4-2-1 16,1 3-1-16,3 1 1 0,0 1 0 15,5 1-3-15,-1 1 3 31,1 1 0-31,2 1-1 0,2-2-2 16,2 1 4-16,3 0-2 16,0 2 0-16,5 0-2 15,-3 2 3-15,0 6-4 16,-3 2 2-16,-2 4-1 16,-3-1 1-16,-3 4-2 0,0-3 3 15,-1 0 0-15,-3-2 0 16,1-2 1-16,-4 0-1 15,-1-1 0-15,-3 1 0 0,-2-4-1 16,-6 2 2-16,0 0-1 0,-2-3 1 16,-1 1-2-16,-4-1 2 15,-2-2-1-15,-1 1-1 16,-4 0 1-16,-1-2-5 16,-6 3-38-16,0-2 30 15,-4 1 12 1,-5 0-1-16,-5-2 3 0,-3 1 0 15,-3 0 1-15,-1-3-1 16,-3 0 0-16,-5 0-1 16,-4 0 0-16,-4 1 0 15,-2 3 0-15,-2-3 0 16,-2 4 0-16,-1 0 1 0,0 2-1 16,-3-2 0-16,2 1 0 0,-2-3-1 15,1-1 1-15,0 0 2 0,-1-2-1 16,2 0 2-16,1-1 1 15,-3-3 0-15,3 2 5 0,0-1 0 16,0 1 3-16,-1 2-4 16,3 1 5-16,2-3-9 15,4 6-2-15,0-2 0 32,8 2-2-32,5 0 2 0,2-1-4 15,6-1 5-15,2-1-4 16,6 3 3-16,2-5 0 0,3 2-1 15,2 0 1-15,0 0-2 0,2 2-4 32,7-1 1-32,5 0 4 15,1 2-5-15,8 1 5 0,2-3 1 16,6 1-2-16,3 0 2 16,3-3-2-16,5-1 2 0,1 0-2 15,0 1 1-15,2 1-1 16,-1 2-1-16,-2-1 2 15,-1 4-2 1,-1 0 2-16,0 1-1 0,-4 1-1 16,0 0 2-16,-5-2-1 15,-5 1 0-15,-1-1-1 16,-6 1 2-16,-4 0-2 0,-1-1 2 0,-4-1-1 16,-3-1 1-16,-3 0-1 15,-1-2 1 1,-1-1-1-16,-2 3 17 15,0-4 56-15,-5-1-34 16,-4 2-29-16,-3-5-9 16,-4-1 0-16,-4 0-1 0,-7-4 1 15,-4 0-1-15,-3 0 1 16,-5-1-2-16,-2-1 2 16,0 2-2-16,-2 1 2 15,1 1 2-15,0 1-4 16,-1 2 1-16,3 0 1 0,0 2-4 15,-1 1 3 1,4-1 0-16,5 0-1 0,3-1 2 16,0 1-2-16,4 2 2 15,3 0-1-15,2 1-1 16,4-2-1-16,5 2 1 16,1 1 1-16,7-1 0 0,1 0 2 15,2 1-8-15,9 1-2 16,3 1 7-16,9-3 2 0,8 3-1 15,5-1 0-15,3 0 1 16,9-1 0-16,0 1-2 0,0 0 0 16,0 0 2-16,1 1-1 15,-2 0 0 1,2 1 0-16,-3 0-1 16,-1 3 3-16,-1-1-3 15,-4 0 1-15,0-2 2 0,-2 2-3 16,-7-5 1-16,0 1 1 15,-3-1 1-15,-1 0-1 16,-4-1 0-16,-4 0-1 0,-1 0 0 16,-5 1 0-1,-4-1-1-15,0 1 4 0,-5-1-4 16,0 0 2 0,-2 0 0-16,0-1 0 0,-4 0 2 0,-4-1-1 15,-2-3 0 1,-3-1-1-16,-6-3 1 15,-3-2-3-15,-5-1 3 0,-2 0-1 16,-3 0-1-16,-3-2 13 16,-1 3 7-1,-4 0-8-15,0 4-6 0,-2 1 0 16,1 1-6-16,-1 3 0 0,1 1 1 16,-1-2-1-16,1 3 1 15,-1 3 0-15,2-1-4 16,-1-1 3-16,8 3-1 15,-2 0-2-15,7 3-8 16,5 2-70-16,0-1-33 16,-4-1-128-16,-4-6-252 15</inkml:trace>
  <inkml:trace contextRef="#ctx0" brushRef="#br0" timeOffset="2806.66">10367 14531 547 0,'-1'-11'17'16,"-5"1"28"-16,3 2 1 15,3 0-14-15,0 1-2 0,0 0-16 16,0 2-13-16,1-1 1 15,1 2-3-15,2 0 1 16,-3 2-1-16,0 1 2 0,-1-1 2 16,0 3 10-16,-2 1 27 15,-6-2-37-15,0 5-7 16,-1 0 5-16,-2 1 0 16,2-1 4-16,-1 2 22 15,2-1 6-15,1 1-15 16,1 2 6-16,1 0-8 15,3 0 3-15,-1 4-6 0,2 1-5 16,1 2-2-16,0 1 0 0,5 1-3 16,3 0-5-16,2 1 1 15,5-2-2-15,0-1 3 16,4-2-1-16,3-5-1 0,-2-2 0 31,2-4 3-31,-1-2 2 0,-3-1-1 16,0-2-1-16,-1-4 2 15,-7-2-1-15,0-3 2 16,-1-2 0-16,-3-1 1 16,-2-3 2-16,-2-1 1 0,-2-2-1 15,0 0 1-15,0 1 2 16,-4 0 2-16,-4 3 7 16,1 2 4-16,-2 0 8 15,-4 5-14-15,-3 2-13 16,-2 2-6-16,1 3 0 15,-2 0 0-15,2 0 1 0,-2 2 3 16,2 1 0-16,0 0 2 16,3-1-5-16,2 3 2 15,-1-1-1-15,4-1-6 16,4 3 8-16,2 4-6 0,3 4-4 16,8 5 1-16,10 2 3 0,6-6-16 15,0-12-169-15,-3-18-345 0</inkml:trace>
  <inkml:trace contextRef="#ctx0" brushRef="#br0" timeOffset="34706.51">29922 7672 511 0,'-16'-14'86'0,"0"-3"5"16,2 4 4-16,3 0-33 0,0 2-11 16,4 1-29-16,-1 2-17 15,4 3-4-15,-1 1-2 0,3 2 0 16,-1 1-2-16,2 1 1 16,-1 0-3-16,4 0-4 15,-1 1-4-15,-1 6 1 16,5 2 4-16,1 6 7 0,-1 1 5 31,3 1 0-31,-1 5 0 16,0-1 2-16,-2 4 6 0,-1 1 2 0,-2 5 4 15,-2 4-2-15,2 4-6 0,-4 2 2 16,0 4 3-16,0 0 6 16,2-1 4-16,2 0-4 15,-2 1-7-15,4 2-1 16,-1 1-1-16,-1 3-1 15,2 3-10 1,1 0 3-16,-1 1-3 0,-1 0 0 16,1-1 2-16,0-3-5 15,-1-2 4-15,-1-4 0 16,2-4 2-16,-2-4-2 16,-1-6-1-16,0-5 0 0,-1-5 0 15,0-4 1-15,-2-4-1 16,2-6 1-16,-2-2 11 15,2-3 1-15,0-1-8 16,2-1-3-16,-2 0 7 0,0 0 6 16,1 0-5-16,-2 0-6 15,2 0-1-15,-2 0 5 0,2 0 1 32,0 0-2-32,-1 0-6 0,0 0-3 15,0 0 2-15,0 0 0 16,0 0-3-16,3 0 1 15,-3 0-1-15,1 0 1 0,1 0-1 16,0 0 3-16,-2 0-1 0,2 0-1 31,2 0 1-31,-1 0 0 0,-1 0 0 16,0 0-2-16,0 0 2 16,0 0-47-16,1 0 1 15,-1 0-8-15,5-3-16 0,4-4-38 16,2-7-44-16,-1-7-104 0</inkml:trace>
  <inkml:trace contextRef="#ctx0" brushRef="#br0" timeOffset="35903.18">30091 10474 876 0,'-2'4'12'15,"-4"-1"4"-15,1 6-18 16,3 4-1-16,6 2-1 16,2 7 1-16,5 6 2 0,3 5 1 0,0 5 0 15,2 4 2-15,-3 5-2 16,2 3 0-16,-5 1 1 16,-2 2 0-1,0 0-1-15,-4 0 1 16,-2 1 0-16,-4 2 1 15,-1 4 30-15,-8 5-2 0,-2 4 1 16,-3 4-5-16,3 4 0 0,-1 3-2 16,3 2-10-16,4-1-9 15,1 2 0-15,1-2-3 0,0-4 0 16,-1-4 0-16,2-2 1 31,-3-4-3-31,3-7 2 0,0-4 0 16,0-4 1-16,4-5-2 15,-2-6 3-15,2-6-2 0,2-6-1 16,0-6 1-16,0-5 0 16,0-4 1-16,-2-4 1 0,2-5 4 15,0-2-5-15,0-1-1 16,-2 1-1 0,2-5 1-16,0 2 2 15,-2-1 3-15,0-1 0 16,2 1-3-16,-4-1 1 15,2 1-3-15,-2-6 1 0,0-4-1 16,2-6 2-16,0-5-2 16,0-9-1-16,0-7-2 15,2-8 1-15,-4-5 0 16,2-5-1-16,-2-6 1 16,0-6 1-16,0-3-3 0,2-8 2 0,-2-5 0 0,0-7 0 15,0-4-1-15,2-2 1 16,3 2-2-16,4 4-1 15,1 7-1-15,-1 9 2 16,2 7-2-16,-2 6 2 16,-3 4 2-16,-2 3-3 0,-4 1 1 31,0 6-21-31,-7 2 13 16,-2 8 7-16,-2 9 3 0,-1 6-3 15,-3 7 0-15,3 6-7 0,3 5-2 16,1 3-2-16,3 0-23 15,1 5-28-15,2 9-22 16,-1 6-4-16,-4 7-2 0,5 4-4 31,1 5-42-31,-3-1-59 16</inkml:trace>
  <inkml:trace contextRef="#ctx0" brushRef="#br0" timeOffset="36617.46">29977 11772 745 0,'-1'-11'4'0,"-2"-4"-1"0,-2-2 1 16,3-1-1-16,2-1-1 16,-2 2-1-16,2 2-1 15,-5 3 1 1,-3 2-1-16,-6 5 0 0,-5 5-29 16,-7 2-4-16,-7 7 3 15,-4 12 8-15,-5 7 19 16,3 3 8-16,0 2 6 15,9-1-1-15,7-5 2 16,7-6 8-16,7-5 0 16,9-4 3-16,6-6-14 15,11-5-10-15,10-9 3 16,10-13 0-16,8-13-2 16,10-11 1-16,1-10-11 0,-1-3-15 0,-1-1-11 15,-8 6 20-15,-12 10 15 16,-12 11 2-16,-13 10 0 15,-10 8 0-15,-11 11 60 16,-17 7-19-16,-8 14-15 16,-7 11-7-16,-4 9-5 0,0 7 3 15,8 0-4-15,7-5-9 16,12-5-5-16,15-10 1 16,7-9-3-16,13-10-4 15,8-4 2-15,10-11 3 16,3-11-5-1,3-8-17-15,0-6-16 0,-7 0-21 16,-7 1-3-16,-10 7 4 16,-14 8 21-16,-9 11 30 15,-12 7 16-15,-11 10 8 0,-6 10 22 16,-1 3 20-16,2 2 0 16,7 1-18-16,6-2-23 15,11-5-9-15,8-5-7 16,6-2-3-16,5-3-2 15,12-6-30-15,8-7-15 16,5-17-72-16,-1-14-167 0</inkml:trace>
  <inkml:trace contextRef="#ctx0" brushRef="#br0" timeOffset="38184.22">29635 8361 481 0,'-7'-13'112'0,"-5"3"-44"16,0 4 19 0,5 3-23-16,3 1-36 15,2 0-21-15,1 2-6 16,2 0-7-16,1 7 0 15,2 6 1-15,0 7-2 16,-1 11-6-16,-2 12-4 0,-2 3 15 16,-6 7 1-16,1-2 1 0,-3-5-3 15,4-9 3 1,4-8 0-16,1-8 0 0,6-9-4 16,7-7-4-16,5-5-19 15,6-15 14-15,5-9 10 0,7-10-1 16,1-7-5-16,-2-6 4 15,0 0 2-15,-10 5 5 16,-9 9-4 0,-12 6 2-16,-6 7 4 0,-11 9 58 15,-12 11-1-15,-6 2-32 0,-9 14-28 16,-1 7-3-16,-1 5 2 0,4 5-3 31,7-3 5-31,6-3-1 16,14-6-3-16,9-3 0 15,4-6-10-15,11-6-10 0,7-2 14 16,0-4 0-16,5-4 7 16,-1-9-3-16,-1-3-14 15,-2 0-5-15,-6 1 16 0,-3 0 6 16,-7 6 2-16,-5 0 1 16,-2 5 36-16,-2 1-5 15,-7 3-14-15,-3 0-4 0,1 0-7 16,-2 6-7-16,3 1-4 15,3 2 2 1,5 0 1-16,2 0-4 0,6-3-2 0,5-2 0 16,7-3 0-16,-1-1 3 15,3-4 2-15,2-6 2 16,0-2-1-16,0-2-2 16,-5 0-7-1,-5 3-11-15,-6 1 2 16,-5 3 13-16,-9 4 8 0,-5 3 1 15,-8 1 2-15,-4 8 4 0,0 5 4 16,-4 2 10-16,2 3-1 0,-1 0-14 16,2-2-5-16,8-3-3 15,4-2 0-15,5-5-2 32,7-5 2-32,6-2-23 0,6-2-20 15,7-9 41-15,2-5 2 16,4-3 0-16,0-4-1 15,0 1 0-15,-3 1 0 0,-7 4-20 16,-3 7 10 0,-2 2 8-16,-6 4 3 0,2 4 4 15,-4 0-4-15,-4 0 0 0,2 2-2 0,-1 2 0 32,-3 3-3-32,3 0 0 15,-2 3 0-15,3-3 2 0,4 0 1 0,2-2-3 16,5-4-1-1,6-1 2-15,2-5 2 16,2-4 2-16,1-3 1 16,-5 0-1-16,-4-1-1 0,-7 3 1 15,-11 6 1 1,-14 8-3-16,-18 19-111 0,-12 5-185 16</inkml:trace>
  <inkml:trace contextRef="#ctx0" brushRef="#br0" timeOffset="39075.11">31379 6983 894 0,'-9'-4'-9'0,"-1"0"19"16,6 4 10-16,4 0-4 16,2 9-22-1,4 6-2-15,2 6 3 16,1 11-1-16,2 7 4 0,0 9 1 16,-4 4 1-16,-3 8-4 15,0 6 2-15,-3 5 3 16,-1 6-2-16,-3 5 4 15,-1 4-1-15,-2 5 0 0,1 3-1 16,3 1-1-16,2 1 2 16,0 2 5-16,6 1 3 15,-1-4 0-15,3 0-2 16,-1 2-4-16,0-4-5 16,-4 0 4-16,-1-7-1 15,0-6 3-15,-2-8-2 0,2-12-1 16,-2-9 2-16,0-11 5 15,2-9-1-15,2-8-6 0,-3-6-3 0,3-6-1 32,-2-4 1-32,0-4-1 15,0-3-6-15,-2-7-18 0,0-13-20 16,3-11-7 0,0-13-45-16,5-10-25 0,5-11-48 15,1-2-54-15</inkml:trace>
  <inkml:trace contextRef="#ctx0" brushRef="#br0" timeOffset="39943.89">31712 8150 720 0,'-12'-5'41'15,"-1"0"21"-15,-1 3-46 16,6 0-14-16,-1 1-15 15,4 1-33-15,-1 0-11 0,1 0-19 16,5 0 3 0,0 0 26-16,-1 1 39 15,2 3 9-15,-1 1 0 0,2-2 1 16,-4 3 0-16,-3 9 0 16,-6 8-19-16,-7 15 9 15,-7 13 13-15,-8 10-3 16,0 6 5-16,1 0-1 15,3-9-2-15,8-10-1 0,6-9-2 16,9-11 1-16,6-8-5 16,2-10-5-16,9-8 5 0,10-7 13 15,3-17-7 1,3-11-1-16,5-16 0 16,-3-8 0-16,-2-10 0 0,-6-3 0 15,-5 3 1 1,-7 6-2-16,-7 14 1 0,-2 13 4 15,-9 11 73-15,-4 12 33 16,-1 7-70-16,0 4-37 16,-1 1-13-16,2 7-10 0,-1 6-9 15,1 9-11-15,0 9 6 16,2 2 18-16,2 1 3 0,5 1 9 16,4-4 3-16,0-6-2 15,8-9-1-15,5-5-4 16,6-10 6-16,5-6 5 0,5-16-7 15,5-11-2 1,1-10-6-16,-3-5-5 16,-3 5 8-16,-8 7 9 0,-9 10-1 15,-11 10 20-15,-4 12 99 0,-13 9-45 32,-3 15-90-32,-6 9 13 15,-2 6-4-15,7 3 2 0,4 4 5 16,10-3-2-16,6-10-12 0,10-8-44 15,11-6 25-15,5-9 13 16,8-7-1 0,0-3-4-16,4-15-16 0,2-4 22 15,-5-6 2-15,-3 2 12 16,-10 5 5-16,-8 6 2 0,-10 6-4 16,-4 5 84-1,-12 6 29-15,-7 10-90 16,-1 2-3-16,-1 4-3 0,6 1-2 15,6 0-11-15,4-1-3 16,7-4-10-16,12-4-15 16,4-1 2-16,8-5 4 0,2-3 4 0,1-2-12 31,0 0-4-31,-2-3-16 16,-3 3-11-16,-6 7-56 0,-4 13 26 15,-3 10 52-15,-5 5-111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37:15.3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4388 16697 695 0,'-18'-11'-79'15,"-1"-3"161"-15,8 4-66 0,0 7 2 0,0 1-8 16,4 4-8-16,0 6-1 16,1 4-1-16,-3 5-1 15,2 7 1-15,-1 8 1 32,-4 7-1-32,0 8-1 0,-4 8 2 15,-1 4-1-15,-5 8-2 16,-1 4 3-16,2-2 0 0,4-3-1 15,4-4 1-15,2-7 1 16,8-5-2-16,3-9-1 16,0-5 1-16,3-6-1 0,4-5 2 15,-1-5-1 1,1-3 1-16,-1-3 0 16,6-4 2-16,-1-1 0 15,2-1 2-15,1-1 1 16,6-1 4-16,-2-2 5 0,5 2 1 15,3 0 7-15,3-1-2 0,5-1-9 16,2 1-3 0,5-1-4-16,5-2 1 15,2 2 2-15,0 0 0 16,0 3-5-16,2 3 0 16,0 0-2-16,2 2 3 0,2 0-4 0,0 5 1 15,5-1-2-15,3 1 3 16,5-1-2-1,2 2-1-15,5-1 2 16,0-5-2-16,4 0 1 16,0-2 1-16,-1-2 0 15,0-2-2-15,0 0 1 0,1-2 2 0,2 0-3 16,0 3 0-16,-3 0 3 0,0-2-4 16,0 2 4-16,-4 0-1 31,3 2-2-31,-2-2 1 15,4-2 0-15,3 3 1 0,4-3-2 16,2-2 2-16,-3 1-1 16,2-1-1-16,-2 0 2 0,0-2 0 0,-4 1-1 15,1 0-1-15,0 0 2 16,0 1-3-16,-2-1 2 16,-5 0 1-16,0 1 0 0,-1-1-2 15,-2-1 1-15,0-1 1 16,0 0-1-16,0 3 0 31,3-6-1-31,-2 3 3 16,0 0-3-16,0 0 1 0,-4 0 0 0,-3 7 0 15,-5 1 1-15,0 1-3 16,-3 3 3-16,-4 3-2 0,3 4 2 16,-2-1-3-16,-1 4 1 15,-4 0-1-15,0 2 2 0,-4-2-2 16,1 0 2-16,-1-2 0 15,-1-1 0-15,-4-1 0 32,1-5 1-32,-5 0-1 15,-2-4 0-15,-5-2 0 0,-4-2 0 16,-2-5 0-16,-3 3 0 16,-3-4 0-16,0-1 1 15,-1-4 0-15,1-1-1 16,0-4 0-16,0-4 0 0,1-3-1 15,-1-7 1-15,1-5 0 0,0-5-1 16,2-7 1-16,-2 1-1 16,-1-5-1-16,1-1 2 15,-2-1 0 1,-2-2 0-16,-1 2 4 16,0-2 6-16,-4 2 2 15,2 3-6-15,-1-1 0 16,1 2-3-16,-2 0-3 0,1-1 2 0,-1-4-2 15,-4 0-2-15,-1-2 4 0,-3 0-1 32,-1 2-2-32,-2 3-1 15,-4 6 5-15,-2 4-3 0,0 8 3 16,-2 3 14-16,1 6-8 16,1 4 5-16,0 2-7 0,2 4 3 15,2 2 0 1,1 3-5-16,-1 2-4 0,2-1-1 15,-1 3-2-15,-2-3 2 16,-1 3-1-16,-2-1-1 16,-3 1 1-16,-5-3-1 15,-3 6 0-15,-4-2-1 0,-5 0 3 16,-3 1-2 0,-5-2 2-16,-4 0 1 0,-1-3 0 15,-3 3-1-15,-4-1 0 16,-4 1-1-16,-2 0-1 15,-5 0 1-15,-5 1 0 0,-4-1-1 16,-3-1-2-16,-4 1 4 16,-4-3-1-16,-4 1 0 15,-2 0 1-15,-4 0 0 0,-3 2-4 16,2-4 7-16,-3-2-4 16,-1-2 0-16,-2-2 2 15,-1-2 1 1,-1-1-5-16,-5 2 3 15,-5 3 1-15,-3 2-1 0,-5 2 1 16,0 3-5-16,-2 0 8 16,1 0-5-16,-1 0 2 0,3-2-1 15,-3 2 1 1,1 0-2-16,0 0 1 0,-2 1 0 0,-2 3 1 31,0 4-1-31,-1-1 0 0,0 1 1 16,2-2-2-16,1 1 0 15,6-3 2-15,1-2 3 16,7 1-4-16,1-4 0 0,7 1 1 0,5 2-2 16,6 3 0-16,9 14-2 0,-2 7-102 15,4 3-192-15</inkml:trace>
  <inkml:trace contextRef="#ctx0" brushRef="#br0" timeOffset="4388.65">9566 16560 880 0,'-24'-6'-69'16,"-1"-1"118"-16,4 1 14 15,8 5-8-15,1 1-21 16,4 6-20-16,2 12-16 0,1 11-1 16,1 14 4-1,2 16-1-15,-1 16 0 0,-4 12 1 16,2 10-6-16,1 4-38 15,-3 0-18-15,1-1 23 0,-1-10 21 16,4-6 19-16,2-9 0 16,0-6-1-16,1-6 2 15,0-6-1-15,0-6 2 16,0-6-1 0,1-9 5-16,2-7 6 0,2-8-7 15,-1-5 1-15,2-4 1 16,0-5 2-16,0 0-4 0,4-3-4 15,-4-2 0-15,4 1 10 16,2 2 7-16,1-1-4 16,2 3-5-16,6 3-3 15,5 0 0-15,7 0-4 16,3 3-3-16,8-3 0 0,6-2-4 16,3-2 1-16,4-1-1 15,5-3 2-15,-3-2 1 16,5 2 1-16,0-1-1 15,3-1 3-15,3 0 0 16,4 3-2-16,2-2 0 0,1 2 0 16,-2 1-1-16,3 3 2 15,-3 2 0-15,0 3-1 16,-2 3 1-16,2 2-2 16,5 0 1-16,4 1-1 15,5-6 0-15,0-1 1 0,2-4-3 16,1-4-5-16,-3-1 6 15,-2-1 4-15,-2 0 0 16,-1 2-1-16,-1 0-1 16,-1 1 2-16,-4-1 0 15,-4 0-1-15,-3-2 1 0,-5 1-4 16,-5-1 0-16,-3-2 2 16,-4-1 0-16,-4 2 0 0,-6-3-1 15,-6 2 0-15,-8-2 1 16,-8 2 2-16,-7 1 0 15,-6-3 7 1,-6 3 27-16,-1 0 13 0,-2 0-6 16,0 0-17-1,0 0-18-15,0 0-6 0,0 0-2 16,0 0 0-16,0 0-2 16,0-2 0-16,0 1-1 15,0 0-4-15,0-1 0 16,0-7-1-16,-2-7 2 15,1-7 0-15,0-8-5 16,1-11 5-16,0-10 3 0,4-8 0 16,2-9 0-16,1-4 2 15,2-4-2-15,-2-3 3 0,-1 0 3 16,-1-2-4-16,-3 3 3 16,0 4-2-16,-1 1-2 15,-1 7 2-15,0 5 2 0,0 6-5 16,-5 6 3-16,0 5-3 15,-3 4 1-15,-2 6 2 16,-1 5-11 0,-3 5 4-16,-3 5 6 15,0 4-2-15,-2 2 3 0,-2 3-4 16,-1 3-3-16,-4 3 2 0,-2 3-3 16,-6 0-5-16,-4 4 1 15,-4 3 2-15,-3 4 6 16,-5 0 4-1,-2 1 0-15,-1 2 1 16,-4-1 3-16,-4-1-5 0,-4 1 2 16,-5-1-3-16,-5 1 6 0,-6-2-4 0,-3-1 0 31,-3 0 0-31,-5 0 0 16,-7-2 0-16,0-2 1 0,-1 0-3 15,-7-1 5-15,-1-3-3 16,4-3 13-16,-2-5 5 15,0-5-8-15,1 0 0 0,3-2-7 16,-3 2-5-16,-2 0 0 16,3 2 5-16,4 2-9 15,2 3 7-15,10 2-6 16,9 1-13-16,11 0-28 16,13 0-28-16,14-2-62 15,12-9-106-15,6-12-200 0</inkml:trace>
  <inkml:trace contextRef="#ctx0" brushRef="#br0" timeOffset="6132.12">12537 16465 1014 0,'-10'2'-30'0,"-1"-2"54"0,7 3-15 16,5 8-16-16,7 9-3 15,4 7 6-15,2 8 2 16,3 6-28-16,2 4 3 15,-3 5 19 1,1 1 5-16,-5 8 3 16,-5 5-9-16,-4 6-22 15,-3 4-1-15,-10 4 9 16,-5 6 14-16,-6-4 8 16,-2-2 1-16,1-3 3 0,1-3 6 15,3-5 27-15,2-6-14 16,1-4-14-16,4-3-3 0,1-4 9 15,3-6-6-15,3-5 0 16,2-7 3-16,2-1 5 16,2-7-4-16,4-1-9 15,6-2 0-15,2 0-2 16,7 1 2-16,3-2-1 0,6-2-2 0,6 0-3 16,4-3-1-16,9-5 2 15,1-2 3-15,5-4-1 16,2-1 2-16,2-3-2 15,2-2 1-15,2-3 1 0,2-1-2 32,6-2 3-32,4 2-4 0,2-1 1 15,4 3 1-15,0 0 1 16,-1 1-1-16,-1 3 0 16,-1 0 1-16,-1 3-2 15,3 1 0-15,2 4 1 0,5 1 1 16,4 0-1-16,-1 0 1 15,5 1 3-15,-2-1 1 0,1-1-2 32,-1 1-1-32,0 1-4 0,-1 0 1 15,-2-1 0-15,-6 4 1 16,-5-1-1-16,-6 1 2 0,-4-1-1 16,-7-1-4-16,-5-1 5 15,-4-2-2-15,-2-2 1 0,-5-2-2 16,-3-2 2-16,-4-2-1 15,-5 1 0-15,-5-2 0 16,-5-4 0-16,-6 1 0 16,-4-5 2-16,-5-1 15 15,-3-5 4-15,-1-6-4 0,-2-6-7 16,0-8-7-16,0-9-2 16,-1-7-1-16,1-6 0 15,-1-9-1-15,-2-4 2 16,0-2-1-16,0 1-1 0,-6 2 3 31,-2 1-1-31,-3 7 12 0,0 2 9 16,-1 3-12-16,2 2-6 15,1 4-3-15,0 3 0 16,2 6 1-16,2 3-4 16,-1 4 2-16,2 4 0 0,-2 3 3 15,0 4-7 1,0 2-2-16,0 4-5 0,-1 3-3 15,-1 3 8-15,-3 4 5 16,0 2-4-16,-2 0 1 16,-1 0 2-16,-2 1 1 15,0 1 2-15,-5 2 0 0,-1-1-3 16,-6 2 2-16,-5 0-2 0,-6 3 0 0,-5 0 2 31,-4 2 3-31,-3-1-1 16,-4-2 0-16,-4 1 2 15,-3 0-2-15,-4-1-1 0,-3 0 1 16,-6 0 0-16,-2 1 0 16,-3-1 1-16,-2 0-3 15,0 0 3-15,-4-2 2 0,0 1 3 16,2-2-4-16,1-3-1 0,-4-3 0 16,1 0 0-16,0-2-5 15,1 0 3 1,-2 0 0-16,0 0-2 0,1 1 0 15,0 0-10-15,2-1-1 16,-1 0 0 0,1 2 1-16,2 4-8 0,3 2-28 15,0 2-38-15,0 8-60 16,-2 1-136-16</inkml:trace>
  <inkml:trace contextRef="#ctx0" brushRef="#br0" timeOffset="14374.43">27959 10025 336 0,'-3'-9'-91'0,"-11"1"109"0,0 4-5 16,0-1-3-16,1 1 7 15,2 1 14-15,2 1-5 0,2 2-4 16,2-3-6-16,-1 1-2 16,3-1-3-1,-2 2-6-15,-1 1-3 16,2-2-2-16,-3 2 0 0,-1 5-1 15,-5 3-2-15,-2 3 1 16,-3 4 0-16,-1 3 3 0,1 2-1 0,1 3 0 31,2-2 1-31,4 2 0 16,1-2-1-16,5 2 1 0,2-1 0 16,3-1-2-16,4 0-1 15,5-1 0-15,3-2 3 16,1-2 0-16,3-2 0 15,2-5 0-15,1 1 0 16,-3-5 0-16,7-3-1 0,-3-1 0 16,2-4-1-16,-2-5 2 15,1-6 1-15,-1-3-1 16,1-6 1-16,0-3 1 16,1-4-1-16,-4-4-2 15,4-1 0-15,-7 1 2 16,0 1 2-16,-4 3 11 0,-7 2 13 15,1 4-6-15,-10 1-4 16,-3 3-9-16,-6 0-4 0,-4 3-3 16,1 3-1-16,-6 3-1 0,0 2 0 15,0 1 0 1,0 4 0-16,2 0 0 16,-3 3 1-16,3-2-2 0,-1 4 2 0,-2 5 0 15,-1 3-1-15,2 2-1 31,2 3 0-31,2 3 0 16,3 0 0-16,3 4 0 0,5 1 1 16,7 2-3-16,2 0 0 15,5-3-81-15,5-10-55 16</inkml:trace>
  <inkml:trace contextRef="#ctx0" brushRef="#br0" timeOffset="15543.21">28084 8120 109 0,'-20'-9'49'0,"-2"2"-46"0,1 4 2 16,-1-1 14-16,1 1 5 15,2-1-6 1,2 2 21-16,0-1 3 15,-1 0-9-15,1 3 0 0,3 0-8 16,-1 0-10-16,-2 7-11 16,1 2-4-16,-3 2-1 15,1 4 0-15,1 0 1 0,-2 5 0 16,2 3 1 0,0 4-2-16,2 3 2 15,1 2-1-15,4 1 0 0,3 1 0 16,0-3 1-16,6-2-1 15,1-1-1-15,1-2 0 16,7-2 1-16,0-4-1 16,5 1 0-16,3-6 1 0,0-2-1 15,1-2 3-15,2-3 3 0,-2-3-1 16,1-3-1-16,-1-2 0 0,2 0-1 16,2-4 2-16,-4-5 0 31,3-2-1-31,-2-1 0 15,-3-1 2-15,-2-2 0 16,-1 1 4-16,-5-5 29 0,0 1-4 16,-3-3-15-16,-2-3-10 15,-2-1 0-15,2 0 1 16,-4-4-1-16,-3 4 4 0,-5 0 8 16,-2 2-1-1,1 3 0-15,-4 2 1 0,-3 3-6 16,2 1 7-16,-1 4-7 15,-2 0-8-15,4 3-4 16,-1 1-2-16,0 1 0 0,-1 4-2 0,1 1 0 16,0 0-3-16,1 0-1 15,-1 5-4-15,5 2-53 16,-1 0-40 0,-5-2-55-16,-6 1-158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37:57.9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28013 10225 278 0,'-14'-1'202'0,"-1"-6"-163"0,1-3 3 15,1 4 10-15,-1-1 1 16,3 2-20-16,0-1-21 0,1 1-2 0,0 1 1 31,1-1-5-31,-1-1-3 0,-1 3-1 16,0-1 2-16,-2 1 6 0,2 2-1 16,-1-1 0-1,2 1-1-15,1 2-1 0,2 1-5 16,-1 3 2-1,2 3-3-15,0 5 0 0,1 2-1 16,-1 2 0-16,4 3 2 16,0-1-4-16,4 1 3 0,4-2-2 15,1 0 1-15,3-2 0 0,0-1 0 32,-1-1 0-32,4-2-1 15,-1 0 1-15,2-3-1 0,-1-2-1 0,-1 1 1 16,-2-2 1-16,-1-2-1 15,0-2 0-15,-3-1 2 0,0-1-1 32,-3-1 0-32,2 1 1 15,-5-5-1-15,2-2 1 0,0-2-1 16,-1-4 0-16,0-1-1 0,1-4 1 0,-4 0-1 16,-2-1 0-16,-4 0 2 15,-4 0-1-15,-1 2 1 16,-1 2 0-16,0 1 0 15,0 1 0-15,2 3 1 0,0 3 1 16,6 1 0-16,1 2-3 31,3 4-1-31,4-2-2 16,2 4-91-16,8 2-1 16,-3-2-31-16,1-4-120 0</inkml:trace>
  <inkml:trace contextRef="#ctx0" brushRef="#br0" timeOffset="767.22">27892 9397 282 0,'-18'-11'13'0,"2"0"64"15,1 2 6-15,3 1-21 16,1 1-24-16,6 2-24 15,-1 3-11-15,2 0-3 16,2 0 1-16,1 2-1 0,0 0 0 16,0 4-3-1,1 2 3-15,-1 5 1 0,-2-1 0 16,5 1 0-16,0 2 0 0,0-1 1 16,0-1 0-1,3 0 2-15,3-2-3 0,2 0 1 16,-1-2-1-16,4-3 1 15,5-4-1-15,-1 0 1 16,4-11 3-16,2-5 3 16,1-5 2-16,0-6-7 15,1-1-3-15,-3-2 0 0,-6-1-1 16,-3 4 2-16,-10 2-1 16,-1 4 1-16,-7 3-1 15,-8 2 2-15,-2 5-5 0,-2 1 0 16,0 4 0-16,-1 3 5 15,5 3 2-15,-1 0-4 16,7 9 0 0,-3 5-2-16,6 3 1 15,1 5-1-15,1 3-3 0,9 2-13 0,7-1-25 0,9-2-46 32,4-6-42-32,0-12-66 15</inkml:trace>
  <inkml:trace contextRef="#ctx0" brushRef="#br0" timeOffset="1518.7">27919 7804 439 0,'-8'-11'-26'31,"-2"1"84"-31,5 1-11 0,-1 5-4 0,1 1-31 32,1 3-9-32,-1 7-8 15,-1 3-37-15,-3 7 33 16,1 4 9-16,-3 4 0 0,0 0 0 15,0 2 0-15,6-4 2 0,3-2-2 16,4-4-1 0,3-3-1-16,9-5 1 15,1-2 0-15,3-3 2 0,-1-4 2 16,2 0-2-16,3-5-1 16,-2-7 1-16,3-4 0 15,1-5-2-15,-3-6-1 0,-4-1 0 0,-1-4 2 16,-10 3 0-16,-5 2 1 15,-1 0 0-15,-9 7 3 16,-1 2 27-16,-1 6 17 16,1 4 0-1,4 5-40-15,2 3-7 16,2 11-83-16,0 3-71 0,0-2 0 16</inkml:trace>
  <inkml:trace contextRef="#ctx0" brushRef="#br0" timeOffset="3031.08">14787 7865 448 0,'-11'-11'-9'0,"-6"2"44"0,3 0 12 16,0 4-3-16,1-1-23 15,2 2-12-15,1 2-5 16,2 0-1-16,1-1-2 16,1 1-1-1,-2 0 1-15,-2 0 0 16,-1 2-2-16,-5 0 1 0,-3 4 1 16,-5 8-1-1,-4 6 0-15,-2 5-1 16,0 7 1-16,2-1 0 0,4 0 1 15,6-3 1-15,6-4 0 16,4-5-2-16,6-2 0 16,2-1 0-16,0-3 0 15,7 0 0-15,3-1 0 0,4-3-2 16,0-1 4 0,3-3-2-16,-1-3 1 0,2 0 0 15,2-6 0-15,0-6 0 16,2-7 0-16,-1-4 0 0,0-6 1 15,-5-3-4-15,-5-3 2 16,-5-2 1-16,-6 0 0 16,-3 4 1-16,-9 4-1 15,-4 3 0-15,-3 5-3 0,-4 8 2 0,1 3-4 16,2 7-2-16,2 3-62 16,1 10-14-16,2 4-41 31,-1 3-106-31</inkml:trace>
  <inkml:trace contextRef="#ctx0" brushRef="#br0" timeOffset="3757.47">14623 9598 547 0,'0'-3'24'0,"-1"2"-2"16,-1-3 1 0,2 1 1-16,0-2-22 15,2-2-2-15,1-2 1 16,2-1 0-16,-2-4 0 0,-1 0 0 15,-2 1 2-15,0 1 0 16,-4-1 0-16,-3 3-1 16,-1 1 1-16,-2 4-1 0,1-1 4 0,1 3-1 31,0 3-1-31,2 0 0 16,-1 4-3-16,3 6-2 0,-1 6-3 15,2 0 1-15,2 3-9 16,1-1-6-16,1 0 12 15,5-4-1-15,2-4 1 16,2-4 0-16,2-4 1 16,2-3 0-16,3-6 1 15,0-8 2-15,2-10 2 0,0-6 2 16,-1-8 0-16,-2-4-3 0,-4-7 5 16,-5 2-4-16,-3 1 1 15,-4 6 0 1,-5 8 0-16,-7 5 0 15,-6 9 24-15,-6 8 4 0,-3 9-12 16,-2 4-7-16,-2 10-5 16,2 7-5-16,2 8-1 0,5 2-5 0,8 6-55 15,5 1-13-15,7 2-39 32,2-3-40-32,5-5-91 0</inkml:trace>
  <inkml:trace contextRef="#ctx0" brushRef="#br0" timeOffset="4283.96">14437 10224 649 0,'0'1'7'16,"2"0"-12"-16,2 2 10 15,2 0 1-15,2 5-1 0,3-1-4 16,0 3-1-16,-2 4 0 16,0 2-6-16,-2 5-26 15,-3 3 20-15,-2 2-8 16,-1 1 6-16,-1-1 9 0,0-4 3 16,0-3 3-16,0-3 2 15,0-4-1-15,0-4 1 16,1-2-1-16,5-1 0 15,3-1 1-15,-1-3 0 16,4-4-3-16,3-5 0 16,2-11 2-16,3-11 3 0,2-7-3 15,-2-8-1-15,-3-3-2 0,-4 0 0 16,-5 6-4 0,-8 8-6-16,-3 8-9 0,-10 11 16 15,-3 8 2-15,-5 8-5 16,-1 8-54-16,-1 8-59 15,2 4-46-15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38:19.6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19073 7446 881 0,'0'0'-3'0,"0"0"16"16,0 0-14-16,0 0-1 31,0 0-50-31,0 0-39 0,0 0-22 16,155 67-11-16,-121-76-36 16,-4-4-141-16</inkml:trace>
  <inkml:trace contextRef="#ctx0" brushRef="#br0" timeOffset="372.45">20032 7470 401 0,'24'10'8'16,"-3"0"11"-16,4-1-12 0,10-2-7 15,4-7-25 1,6 0-43-16,4-10-13 0,6-5 15 16,1-1-2-16,0 0 20 15,0 0 35-15,0 5 10 16,-4 2 4-16,-6 4-1 16,-2 1 0-16,-6 4 36 15,-6 0 86-15,-3 4-14 16,-2 3-12-16,-1 3-14 0,0 0-1 15,0 2-4-15,3 0-31 16,8 0-25-16,3-4-13 16,8-5-6-16,8-3 2 15,9-10 2-15,7-10-28 0,2-5-108 16,-3-4-83-16,-3-1-92 16</inkml:trace>
  <inkml:trace contextRef="#ctx0" brushRef="#br0" timeOffset="570.35">22062 7328 409 0,'33'12'122'0,"-5"-1"14"0,2 2-76 16,9-2-22-16,5-5-32 16,10-6-4-16,7-2-2 15,6-13-120-15,4-5-79 0,0-6-39 31</inkml:trace>
  <inkml:trace contextRef="#ctx0" brushRef="#br0" timeOffset="725.59">23293 7256 441 0,'32'15'55'0,"-5"0"25"0,4 0-59 0,12-2-13 0,5-6 2 16,9-4-59-16,5-3-63 15,6-10-20-15,6-4-46 16</inkml:trace>
  <inkml:trace contextRef="#ctx0" brushRef="#br0" timeOffset="832.22">24224 7243 147 0,'0'0'123'0,"0"0"1"0,0 0-23 15,0 0-20-15,0 0-19 16,0 0-35-16,0 0-18 15,309 60 3-15,-243-67-6 16,6-6-69-16,6-6-60 0,-1-1-44 16,-1 0-41-16</inkml:trace>
  <inkml:trace contextRef="#ctx0" brushRef="#br0" timeOffset="989.42">25337 7162 152 0,'28'8'146'0,"-5"1"-12"16,1 1 4-16,3 0-25 15,3 0-34-15,10-3-53 16,11-5-21-16,12-2-1 16,9-12 0-16,9-5-56 15,8-9-97-15,2-2-48 0,-4 1-36 16</inkml:trace>
  <inkml:trace contextRef="#ctx0" brushRef="#br0" timeOffset="1194.1">26598 7089 333 0,'37'13'119'32,"-3"0"12"-32,4 3-18 15,14-4-28-15,8-1-37 0,11-6-31 16,8-2-13-16,12-3 1 16,4-9 1-16,0-5-47 15,-1-1-64-15,-5-3-38 0,-9 2-53 0,-11 6-80 16</inkml:trace>
  <inkml:trace contextRef="#ctx0" brushRef="#br0" timeOffset="2022.13">28111 7067 738 0,'0'18'311'0,"-2"1"-260"15,-3 8-43 1,2 7-8-16,6 7 1 15,-2 4-2-15,3 5-4 16,2 3-11-16,0 4-22 0,-1 2 3 16,-1 1 7-16,-4 2 17 0,1 5 10 15,-2 1 1 1,-7 2 2-16,-1 1-2 16,-3 1 0-16,-1 2 2 15,-2 4 1-15,-3 2 13 16,1 4 0-16,-1 2-5 0,-1 1-8 15,6 3-2-15,-1-1 3 0,4-2-1 16,2-1-1-16,-1 1 0 16,3-1 0-16,-1 0-4 0,-2 0 2 15,-4 1 4-15,-1-5-4 32,-2-1 1-32,-1-1 3 15,-1-2-4-15,3-1-1 0,3-1 4 16,-1-1-2-16,2-2 7 15,2-4 1-15,2-5 6 16,3-4 0-16,3-7-6 16,0-4-5-16,2-5-2 15,2-3 0-15,3-5-1 0,0-1-1 0,-3-1 1 0,2 0 0 16,-3-2 0-16,0 2-1 31,-2 0 2-31,-2-1-1 16,2 1 0-16,-1-2-1 0,1-3 0 15,0 0 1-15,1-4-1 16,-1-3 0-16,1-4 0 16,1-7-3-16,4-8-54 0,5-9-85 0,5-17-99 31,-3-8-22-31,-1-2-153 0</inkml:trace>
  <inkml:trace contextRef="#ctx0" brushRef="#br0" timeOffset="2880.08">27581 10585 843 0,'-38'5'45'15,"-2"1"15"-15,2-2-30 16,2-2-18-16,-4-2-11 0,-1 1-3 16,-1-1 0-16,-7-3-19 15,2-1 11 1,-7 0-1-16,-2 1 5 16,-4-1 5-16,-3 1 1 0,-4 0-2 15,-2 2 0-15,-2-1 1 16,-3 0-1-16,-3 1 2 0,-2-1-1 0,-2 0 2 15,-2-1-2-15,-2-1 2 16,-2 0 1-16,2 0-2 0,-4-1 1 16,-1-1-1-16,-3 1 1 31,-2 0 0-31,-2 1 0 16,-4 0-1-16,-1 2-1 0,-2 1 1 15,-2 0-1-15,-5-1 2 16,-1 2 0-16,-3 2-2 15,-2-2 2-15,1 1-1 16,-2 0 1-16,-1 0 0 16,-3 1-1-16,-1 0 2 0,-2 1-3 15,0 2 0-15,-1 1 1 16,2 1 0-16,-1-3 1 16,2-1 4-16,-1 1 7 15,2-2-3-15,-1 1 4 16,0 1-8-16,1 2-1 15,1-2-1-15,1-2-5 0,0 2 11 16,3-2 3-16,-1 0-12 16,-2 1 1-16,2-1 0 15,-1 3-2-15,1-1 2 16,4-1-1-16,-1-1 2 16,0 2 6-16,4-2 3 0,-2 1-7 15,1-1 0-15,1 2 5 16,1-1 3-16,1 1-3 15,1 2-8-15,2-1 3 16,-1 0 9-16,3-1 13 16,2 1-1-16,4-2-14 0,1 0 1 15,1-1 0-15,4 1-7 0,1-1-1 16,3-1-3-16,1 1 0 16,4 0 0-1,3-1 0-15,6-1 0 16,-2 1-2-16,3 0 2 15,4-1-3-15,1 2 1 0,5 0 0 16,5-1 0-16,6-1-3 16,6-1-39-16,8-3-18 0,5-4-52 0,6-5-97 15,2-3-144-15</inkml:trace>
  <inkml:trace contextRef="#ctx0" brushRef="#br0" timeOffset="4272.5">18632 7107 668 0,'14'0'17'0,"-2"10"-18"16,10 1 33-16,1 0-16 15,8 3-7-15,5-1-7 0,6 1-2 16,6-1 0-16,7 0 0 16,8-4-5-16,4-2 5 15,7-2 0-15,4-2 7 16,7 0-1-16,0-2 4 16,4 1-7-16,5 1 1 0,6-2-1 15,0 3 0-15,4-1-2 16,3 1 2-16,3-1 2 15,2 2-5-15,4-1 4 16,2 3 2-16,1 0 2 16,0-1 3-16,3 1 15 15,4 0-10-15,3 0-7 0,2 2 11 16,8-4 4-16,0 1-11 0,6-3-11 16,3 1 3-16,0-4 1 15,1 2-1 1,0-2 0-16,0 1-1 15,2-1 1-15,-1 0-1 0,2 0-2 16,3-2 1-16,1-2-1 16,3-2 7-16,-5 1 4 15,3-2-4-15,-3 1-2 16,-1 3-1-16,-2-1 4 16,-6 3-5-16,1-1 0 0,-2 1-3 0,0 1 1 15,-2 0 2-15,-3-2 1 0,1 2 0 16,-3-1-1-16,-1-3-3 15,-1 1 2-15,-2-3 0 16,0-1-3-16,-1-3 1 16,-3 3-2-16,-3-3 1 15,-4 3-2 1,-5 0 4-16,-4 0-3 16,-3 2 1-16,-4-2 1 15,-4 3-3-15,-6 0 1 16,-6 1 0-16,-3 0 1 0,-5 2 0 15,-4 1 0-15,-8 0 0 16,-1 0-1-16,-1 0 0 16,-3 0 0-16,-6 0 2 15,-1-2-2-15,-4 1 1 16,-5-1 0-16,-8 1 1 0,-6 1-1 16,-8 0 0-16,-3 0 0 15,-4 0 0-15,-3 0 0 16,-4 2 0-16,-2 0 0 15,-2 0 0-15,2 0-1 16,-4 0 1-16,-1-2 0 0,-3 0-1 16,-1 1 3-16,0-1-2 15,0 0 3-15,-2 0 0 16,0 0 0-16,1 0 2 16,-1 0 14-16,-1 0 21 0,1 0-10 15,-2 0-4-15,0 0-8 16,2 0-4-16,0 0-7 15,0 0-6-15,0 0-3 16,0 0 1-16,0 0-1 16,0 0 1-16,2 0-2 0,-2 0 1 15,0 0 0 1,0 0 1-16,0 0 0 16,2 0-1-16,0 0-3 0,3-1-4 15,9-8-16-15,3-6-56 16,-1-12-69-16,-10-6-225 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38:41.2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28193 10476 60 0,'-7'-8'264'16,"-3"0"-249"0,3 0 39-16,-2 3-32 0,2 0-6 15,2 0-9-15,1-1 7 16,-2 3 10 0,2-4-7-16,-2-1 2 15,-1 2 6-15,-3-1 7 0,-2 1-3 16,-1 2-1-16,-5 1-8 15,0 1-6-15,0 0-12 0,-3 4-1 16,3-1 1-16,-3 3-1 16,3 3-1-1,-2 2 0-15,0-2 2 0,5 3-2 16,-2-3 0-16,4 0 0 16,2-1 1-16,-1-2 0 15,4 0 0-15,2 1-1 16,2-1 2-16,0-2 11 0,2 4 0 0,2 1-10 15,2 3 0 1,0 2-1-16,3 3 2 16,0 1-2-16,6 2 0 0,1-2 0 15,1 1-1-15,3-3 1 16,3-1 0-16,1-5-2 16,-2-3-1-16,3-3-2 15,-3-3 0-15,-1-3-2 16,-5-7 0-16,-4-3 2 15,-3-2 16-15,-3-4 31 16,0 0-5-16,-4 0-4 16,2 1-4-16,-4 1-3 0,-1 3-9 15,-1 1-12-15,2 2-5 16,0 1-1-16,-2 4 0 16,0-2 1-16,-3 4-3 15,-1 2-2-15,-1 1-21 16,2 2-30-16,-3 7-26 0,0 3-28 15,1 2-40-15,1 1-43 0,0-1-95 16</inkml:trace>
  <inkml:trace contextRef="#ctx0" brushRef="#br0" timeOffset="746.45">28020 9975 524 0,'-12'-2'127'0,"1"0"-85"0,4-2 30 16,1 2-20-16,3 0-28 16,0 1-22-16,3-1-3 0,-1 3-2 0,0 1-22 31,-3 2-11-31,0 7-5 16,-5 3 6-16,-5 6 18 0,-1 7 8 15,-3 2 8-15,4 1 1 16,0-2 1-16,4-2-1 15,6-5 1-15,4-4 2 16,1-1-2-16,6-4 1 16,5-4-2-16,1-3 0 0,3-5-1 15,1 0-1 1,-1-7 0-16,0-6-1 0,-1-4 4 0,-5-2 7 16,-4-3-1-16,-4 1 8 15,-2-1 16 1,-4 4 13-16,-5 1-6 0,-1 3-9 15,1 2-9-15,1 5-9 16,3 0-9-16,1 3-2 16,2 2-1-16,-1 1-5 15,1 1-31-15,0-3 6 0,4 2 18 16,-4 1 4-16,4 0-8 16,-2 5-38-1,0 5-69-15,2 0 52 0,1 3-46 0,-3 0-55 16</inkml:trace>
  <inkml:trace contextRef="#ctx0" brushRef="#br0" timeOffset="1414.2">27995 9292 591 0,'-18'-4'5'0,"0"-1"53"0,1 3-42 16,1 2-9-16,0 4-6 15,0 5-2-15,2 2 0 16,3 2-10-16,3-1-11 16,5 0 8-16,2-4 5 0,-1 0 2 15,4-2 5-15,-1-2 1 16,2-2-3-16,5-2 1 16,-1 0-2-16,5-7-2 15,1-5 4-15,0-1 1 16,1-4 6-16,-2-3-2 0,0 2 2 15,-5 0 1-15,0 0-2 16,-4 4 0-16,-2 0 2 16,-1 5 21-16,-4-1 21 0,-1 4-1 0,0 2-16 15,0 2-16-15,-1 1-12 16,3 1-5-16,-1 3-1 16,0 4-31-16,0 3-1 31,2 2 14-31,2 2-7 0,0-1-6 15,4-1-26-15,7 0-42 16,3-7-55-16,1-5-60 0</inkml:trace>
  <inkml:trace contextRef="#ctx0" brushRef="#br0" timeOffset="2226.5">28230 8498 528 0,'-12'0'23'16,"1"-3"61"-16,4 1-22 16,-4-1-24-16,4 1-25 0,0 2-10 31,-3 0-1-31,1 0-3 0,-1 5-1 16,-1 2-10-16,-2 4-14 0,0 0 1 0,-1 4 1 15,1-1 8-15,4-1 4 16,-1-3 8-16,7-2 2 15,3 0-1-15,2-3-8 16,4-3 3-16,6-2-1 16,3-5 0-16,3-6-2 15,3-5-26 1,-2-2-26-16,-1-3 11 16,-5 2 22-16,-6 1 26 0,-2 3 11 15,-5 2 75-15,-5 2 15 16,0 3-14-16,-5 1-19 0,3 3-34 15,-3 2-22-15,0 2-7 16,1 0-1-16,-1 4-12 16,-2 5-39-16,1-1-13 15,-3 3-12-15,3-1-11 16,4-2-10 0,0-2 22-16,5-2 52 0,0-3 19 15,1-1-14-15,3 0 18 0,-1-2 39 16,1-3 30-16,0 1 11 15,1-1 3 1,-1 1-18-16,-1 0-24 0,-1 1-14 0,0 3 13 16,1-2-9-16,-1 2-25 15,2 0-15-15,3 3-102 16,3-2 36-16,1-1-70 16,-1-2-83-16</inkml:trace>
  <inkml:trace contextRef="#ctx0" brushRef="#br0" timeOffset="2928.16">28005 7227 529 0,'-10'-10'118'16,"-2"2"-89"-16,-1-1 55 16,6 4-38-16,1 1-30 15,5 3-14-15,-1 1-2 16,0 7-5-16,-5 9-39 0,4 5 22 16,-5 6 19-16,2 5 0 15,2 0-8-15,3 1-9 0,1-5-23 16,3-3 11-16,7-7 7 15,4-6-2-15,1-4 7 16,3-5 15-16,-2-3 2 16,0-9 0-16,-1-2 1 15,-3-3 3-15,-3-2 3 0,-3-1 21 16,-2-3 12 0,-4 2-12-16,0 2-6 15,-2 2-11-15,-4 0 5 0,0 4 5 16,1 3-8-16,0 2-9 0,2 3-1 15,3 0-7 1,-1 2-42-16,2 0-58 16,1 0 20-16,1 2-39 0,0-2-50 0</inkml:trace>
  <inkml:trace contextRef="#ctx0" brushRef="#br0" timeOffset="9131.4">18010 10726 699 0,'0'0'-7'16,"0"0"10"-16,0 0 7 15,0 0 0-15,0 0-5 16,0 0 0-16,0 0-3 0,449-138-2 16,-382 126-1-1,-2 1 1-15,-3 3 1 0,0 2-2 16,-2 2 3-16,-4 3-3 0,1 1 2 15,1 1-1 1,1 4-1-16,3 0 2 16,1 0-1-16,5-1 0 0,3-1 0 15,0 0 0 1,1-2 1-16,3 2 0 0,0 0-1 16,1-1 1-1,-1 2-1-15,1 0 2 0,-1 0-3 16,3 3 5-16,0-1-3 15,4 1 0-15,0 0-2 0,6-1 2 0,6 0 3 32,-3-2-5-32,3-1 3 0,-2 0 0 0,0-1-1 0,0 1 0 31,-2 0 0-31,0 0 1 16,3 1 3-16,-3 0 11 15,1 1 7-15,0-1-8 16,1 2-9-16,1-1-2 0,1 2 2 15,2-1-5-15,4-2 1 16,0-1-1-16,1-1 2 16,0-1-1-16,3-2 2 15,-4-1 1-15,0 1 29 0,1-1-15 16,0 1-9 0,-2 1 2-16,1 0-5 0,2 0 2 15,3 0-5-15,2 0-1 0,2 0-1 0,1-1-1 16,0 1 1-16,0-2-1 15,-1 2-2-15,0 0 2 16,-1 0-2-16,-2 0 2 16,-1 0-2-1,-3 0 3-15,1 2-3 16,-3-4 1-16,-2 2 1 16,1 2 1-16,2-2-1 0,-1 0 3 15,-1 0-1-15,-1 0 4 16,0-2-1-16,0 1-4 15,-3-3 3-15,-1 2-3 0,0 0 4 16,2 1-4-16,-1 1-1 16,-3 0-1-1,-2 0 1-15,0 1-1 16,-3-1-1-16,-5 2 2 16,1-1-2-16,-3 1 4 0,-6 1-4 15,-1-2 1-15,-3 1 1 16,-3-1 24-16,1 1-5 15,-2-1-8-15,-2 0-4 0,-2 0-4 0,-1 1-4 16,-4-2 4 0,-2 1 3-16,-3 1 2 15,-3 1-3-15,-2-2-5 16,-2-1 1-16,-5 2 0 16,0 0-3-16,-8 0 2 0,-1-2-1 15,-6 1-1-15,-4 0 2 16,-4-2 0-16,-4 0 0 15,-1-1-1-15,-4 1 1 16,-1 0-1-16,-3 0 0 16,-2 0 0-16,1 1-2 0,-3-1 1 15,2 1 0-15,-2 0 0 16,0 0-2-16,-1 0 2 0,1 1-5 16,0 1-9-16,-1 0-55 15,-6 6-12-15,-1 4-14 16,-7 4-33-16,-4-6-81 15,-6-6-184-15</inkml:trace>
  <inkml:trace contextRef="#ctx0" brushRef="#br0" timeOffset="10652.05">28046 6871 763 0,'-9'0'2'0,"4"-4"41"16,-1 1-2-1,6 1-10-15,-1 1-21 0,-3-1-5 16,-4-1 4-16,-4 3-4 16,-5-2-5-16,-8 2-3 15,-7 2-1-15,-11 3 0 16,-7 5-1-16,-8 1 0 16,-7 2 4-16,0-4 1 0,-7 2 1 15,1-3-1-15,0 1 2 16,-6-2-4-16,1-1 4 0,-3 0 2 15,-2-1-2-15,-3 1 1 16,-1-1 1-16,0 1 0 16,1 0 4-16,-5-2-3 0,-1-4 7 15,-2 1 6 1,-1-1-5-16,-3 0-1 16,0 0-3-16,1-1 4 15,-1-3 0-15,-2 0-4 0,-1 1 0 16,-3-1-2-16,-4 1-9 0,-5 1 5 15,1 2-3-15,-6 0 0 16,-3 0 4 0,1 0-1-16,-4 1-2 15,2 1 3-15,-2 0-1 0,3-2 0 16,3 2 1-16,1-2-3 0,-1 0-1 16,-2 0 1-16,-4 0-1 0,1 0 0 15,-6 0 1-15,1-2-1 31,-4 0 3-31,3 0-2 0,-1 0 22 16,1 0-6 0,0-1 20-16,2 2-29 0,2-4 1 0,1 3-6 15,2-2-1 1,1-1-1-16,0 0 3 16,-2 0-3-16,0 0 0 15,-3 0-3-15,0 0 5 0,-2 1-3 16,1 1 2-16,-1 1-1 15,1 0 1-15,1 0-3 16,0 1 2-16,2-1 0 0,1 1-2 16,1-1 1-16,-1 1 0 0,1-2-1 15,1 2-2-15,0-1 3 16,-1 1 0-16,0 1 0 16,1 0-4-1,-2 0-9-15,-1 3-19 16,-1 7-7-16,-2 4-22 0,-3 6-49 15,-5 1-76-15,-6 0-91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39:26.7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27897 13009 399 0,'-2'-4'93'0,"-3"-1"-61"15,-3-3-12-15,2-2 20 16,1-3-24-16,-1 0-13 0,0-2-3 16,-4-2-19-16,5 2-27 0,-3 3 9 15,3 1 28-15,-2 2 9 16,1 3 0-16,3 1 1 0,-3 0 20 31,2 1 1-31,3-2 1 16,-1-2 4-16,2-5 4 0,2-1 7 15,-1-2-9-15,1-5-11 16,-2-2 9-16,2-3 7 16,0-3-18-16,-1-2-11 15,0-5-2-15,0-1-2 0,0-5 0 16,1-3 3-16,-1-1 0 16,1-3-1-16,-2-1 0 15,4-1-1-15,-4 2-1 0,0-2 1 0,3 1 27 16,-1 0 16-16,-2-3-25 15,3 1-5-15,3-3-3 16,-1 1 0-16,-1 0-2 16,3 0-8-1,0 0 0-15,-3 2-1 16,1 2-1-16,-3 0 1 16,0 2-1-16,-2 2 0 0,2 2 2 0,-2 4-3 15,4 1 1 1,-1 1-1-16,2 3 1 15,-1 0 1-15,3-1-1 16,-1 0-1-16,1-2 3 16,0 1-4-16,-3-1 3 15,-1 3-3-15,-2-1-1 0,-1 2 0 0,-2 3 3 16,-7-1 0-16,2 4 1 16,-1 0-1-16,-3 1 1 0,3 1 3 15,-1 0 5-15,3 2 5 16,-1 1-3-16,2 1-4 31,-1-1 1-31,3 2 13 0,0-3 12 16,0 0-7-16,-1-2-9 15,2 0-11-15,0-3-4 16,2 2-1-16,0-3 0 0,-2-2-1 16,3-2 0-16,0-2-1 15,1-5 1-15,2 0 0 16,2-2 1-16,-1 1-2 15,1-1 1-15,0 4 1 16,0 1-2-16,-1 1 1 0,-3 1 0 16,2 3 0-16,-1-2 1 0,-2 1 0 15,1-2-2-15,-1 1 2 16,0-3-1 0,1-1-1-16,-2 1 5 15,2 0-5-15,0-3 0 16,1-1 1-16,2 1 1 15,-2 0 0-15,3 0-1 0,-2-1 0 16,-1 3-1-16,2-2 2 16,-2 1-1-16,0 0 0 15,-2 1 0-15,-1 0 0 16,2-1 1-16,0 2-2 16,-2-2 1-16,-2 1 1 0,2 0-2 15,-2-1 1-15,2 1 1 16,-2 1-2-16,-1-2 1 0,-1 1 1 15,-1 2-1-15,4 0 1 16,-1 1 1 0,0 1 1-16,-2 0-1 0,2 0-1 15,0 2 1-15,-1-1-1 16,2 0-1-16,-1-1 0 0,-1 0 0 16,1 0-2-1,-2-1 3-15,0 2 0 16,-2 0-3-16,3 1 3 0,-3 2-1 15,0-2 0-15,-2 4 2 16,1 0-3-16,-1 0 2 16,1 2 0-16,2-1 4 0,-1-2-3 0,2 2-1 31,1-2-1-31,1-4 1 0,0 1-1 16,2 1 2-16,-2-1 4 15,4 2 3-15,1-2 4 16,-1 2 0-16,0-2-8 15,-1 0-3-15,0-2-2 16,3-4 1-16,0 1-2 0,-1-3 1 16,-1 1-1-16,-1-1 2 15,3 1-3-15,-2 0 3 16,2-1-1-16,0 3 1 0,-3-1 0 16,5-1-2-16,-4 1 3 15,3 1-4-15,-4 2 2 16,5-1 2-16,-2 2-2 0,-1-1-1 15,-1 2 3-15,0-1-3 16,1-2-1-16,-1 0 4 16,1-2-5-16,1-2 5 15,1 1-4-15,-1-1 3 0,-2 0-2 16,0 1 3 0,0 0-3-16,2 1 2 15,0-2-2-15,-3-2 1 0,4 2 2 0,1-2-3 31,-1 1-1-31,1 0 4 0,0 4-3 16,-1-3 1-16,2 1-3 0,-4 0 1 16,3 2 4-16,-2 1-3 0,-2 0-1 31,-1 2 0-31,-1 2 4 16,2 2-2-16,-4 1-1 0,2-1-1 15,-1 5-1 1,-2-4 2-16,2 5 1 0,-1-2 0 15,0 0 0-15,0 2 2 16,2 0-3-16,0 1 2 16,0 0-1-16,-2 2 0 0,2 1 0 15,-1 1-2-15,1-2 3 16,1 2-4-16,-1 1-17 16,2-1-9-16,0 2 7 15,0-1 3-15,1 1-14 16,1 1-42-16,0-3-59 15,6 3-52-15,-4 1-53 0,-2-1-156 0</inkml:trace>
  <inkml:trace contextRef="#ctx0" brushRef="#br0" timeOffset="3081.17">25358 12956 820 0,'0'1'201'0,"0"0"-217"0,-2-1 1 15,1-2 13-15,1 2-32 16,0 0-27 0,0 0-10-16,1 0 13 0,-1 0 40 15,2 0 20-15,-3 0 7 16,2 0 16-16,-1 0 12 0,-1 0-12 16,1 0-11-16,0 0 2 15,1 1-8-15,-1-1 1 16,0 1 16-16,1-2-1 15,-1 1-4-15,3 0 7 16,-3 0 5-16,0 0-6 0,0 0-5 16,0 0-5-16,0 0-8 0,-3 0-4 15,3 0 2 1,0 0 1-16,3 0 5 16,-3 0 0-16,0-1-4 0,0 1-5 15,0 0-3-15,1 0 1 16,-2 0 0-16,2 0 2 15,-2 0 2-15,1-1 18 16,0 1 6-16,0 0-5 16,0 1-10-16,0-1-9 0,0 0-4 0,0 0-1 31,0 0 0-31,0 0 1 16,0 0 0-16,0-1 0 0,0 1 1 15,0-1 1-15,0-1 3 16,0 1-1-16,2 0-1 15,-2-2-3-15,1 1 1 16,0-2-1-16,-1-2 1 0,0 1-1 16,0-4 1-16,0 0-1 15,-2-3-1-15,2-2 1 16,-1-3 1-16,-3-1-3 0,0-3 1 16,1 0 1-1,0-1-1-15,-2-3 1 16,4 3 0-16,-1-4-1 0,1-1 0 0,1-1 0 31,-1-3 0-31,1 0-1 0,1-2 2 16,0 1-1-16,-1 0 0 15,2-1 0-15,-2-1 0 16,1-1-1-16,-1-1 1 16,2-1 0-16,2-1 0 0,-2-2 1 15,0 1-1-15,2-2 1 16,0 1-2-16,-2-1 2 15,0-1 0-15,0 1-1 0,-1-1 1 16,1 1-2-16,2-1 1 16,-2 0 1-16,3-1-1 15,-1-2 2-15,3 0 3 16,-1-1-2-16,1-1-4 16,0-2 1-16,2-1-1 15,3-2-6-15,-1-3 0 16,2 0 0-16,-3 0-1 0,1 0 7 15,-1 1 1-15,-3 2-2 16,1 0-3-16,-3 2-2 16,3 2 5-16,-5 0 0 0,0 0 0 15,1 0 1 1,-2 2 0-16,-1 0 1 16,1 0-2-16,-1 0 2 15,-1 1 0-15,0-1 1 0,2-1-1 16,-1-1 2-16,4-1-4 0,1-2 3 15,-1 0 0-15,2-2-3 0,-1 0 4 16,0-1-4-16,1 2 2 16,-2 1-1-16,-2 0 2 15,1 1-2 1,-2-1 1-16,2 1 1 16,0 0-1-16,0-2-1 15,-1 1 3-15,3 0-3 16,-3-2 2-16,0 0-1 0,-3 0 0 15,2 1-1-15,-2-2 1 16,2 1-2-16,-2 1 5 16,0 0-5-16,-4 0 1 0,0 2-5 0,-1-3 1 31,-1 1 3-31,2-2 0 16,-2 0 3-16,3 0-2 0,-1 0 1 15,1 0-2-15,0-1 2 16,1 2-5-16,2-1-3 15,-3-1-11-15,2-1 1 0,1 1 12 16,0-3 6-16,-2-3 0 0,2 3 1 16,0-1-1-16,0 0 3 0,0-3-10 31,-1 3 11-31,0 0-4 16,0 1 1-16,0-2-2 15,-1 2 2-15,0 2 6 16,2 0-2-16,-1 1-4 0,0-5-1 15,2 0 2-15,0-2-1 16,1-2-2-16,1-3 4 0,0 0-2 16,2-3-6-16,-2 1 10 15,1 1-6-15,-1 0 3 16,0 0 4-16,0 0 7 16,1 2-4-16,0-2-7 0,-1 3 0 15,5-1 0 1,-5 1 1-16,0-3-6 15,-1 0 5-15,2 0-4 0,-2-1 0 16,-2 1 4-16,2 0-3 0,-1 1 1 16,-2 2-2-16,-1-4 4 0,2 2-3 31,0-1 4-31,1 1-4 16,0 0-1-16,2-1 2 15,1 4-2-15,-2 3 2 0,3 0 1 16,-4 1-1-16,1 2 0 15,-1 1 1-15,0 0 0 16,-1 2-5-16,2 1 7 0,-2 0-3 16,0-2-6-16,0 1-10 15,2 1 0-15,-2 0-4 16,0 2-4-16,0-1 4 0,-5 3 11 0,1 1 9 31,-3 2 1-31,2 1-1 0,-3 3 1 16,0 1-1-16,-2 2 2 15,2 3-4-15,1 2 3 0,0 1-1 16,2 0 0 0,-2 4-6-16,0-1-44 15,1 0 1-15,-1-2-7 0,1 0-15 16,-1 2-18-16,2-2 1 0,-3-3-3 16,2-2-17-1,-4-1-122-15</inkml:trace>
  <inkml:trace contextRef="#ctx0" brushRef="#br0" timeOffset="8001.11">27031 12777 827 0,'-6'-7'-11'0,"-1"-1"41"15,4 4-2-15,1 0-6 16,-2 0-18-16,4 0-3 15,-2-1-4-15,2-1 0 16,-1 0 2-16,1 1 0 0,-1-1 15 16,-1 0 21-16,1 2 7 15,0 1-9-15,0 2-11 0,1 0-12 0,-2 0-7 16,2 1 1-16,0-2 1 16,-2 2 0-16,2 0 12 15,-3 0 14-15,3-2-2 16,-1 2-19-16,-1-1-4 15,0 0-3-15,2-1-2 0,-4 1-1 16,0-2 0-16,3 1 2 31,-1 2 12-31,0-3 1 0,0 0-4 16,0-1-2-16,0 0 1 16,0-1 2-16,2 0-4 15,-1 0-5-15,1-1-1 16,0 0 0-16,1-1-2 0,-1 1 2 15,0 0 1-15,0-1 5 16,0 0 1-16,0 0-1 16,0 0-1-16,0-2-2 15,2 1 1-15,-2-2 2 16,2 1 3-16,-2 0-1 16,2-3-3-16,-2 1-1 0,1 0 0 15,0-1-2-15,-1 0 1 16,0 0-1-16,1-1-1 15,0 0-4-15,0-2 2 16,1-1 0-16,-2 0-1 0,2-2 2 0,0 1-3 16,0 0 7-16,-1-2 3 15,0 2 3-15,1-1-2 16,-1 1 0-16,1 0-2 16,-2-2-1-16,3 0-6 0,3-1-1 15,-2 0 0-15,-1-1 0 16,3-1 0-16,-2 0 0 15,2-3 1-15,0 1 0 16,-1-1-1-16,-1 0 0 16,3-1 1-16,-1 0-2 0,1-1 2 15,-2 1-1-15,3-1 0 16,-1 0 1-16,2-1-1 16,-2 0 1-16,1-2 1 15,1 0-2-15,-1-3-1 16,2 2 3-16,0-2-2 15,1-2-1-15,-2 1 2 16,0 0-1-16,0-2 0 0,-2 2 1 16,1-1-2-16,-1 1 3 15,-1-2-3-15,2 2 3 16,-1-3-2 0,-1 0 1-16,0 0 0 15,-1-1-1-15,2 1 0 0,-2-2-1 16,1-1 1-16,0 0-2 0,-1-2 5 15,4-2-5-15,-2 0 1 16,3 0 2-16,1 0 0 16,-1 0-2-16,-1 1 2 15,0 1 2-15,-2-1-2 16,-1 2 8-16,-2 0-1 0,-3 0-5 16,1-1 0-16,0 2-2 15,-4 0-1-15,2 1 1 16,-3-2-1-16,0-1 2 15,0-2-3 1,-1 2 1-16,2-2-1 0,1-2 3 16,-1 3 1-16,-2 0-1 15,1 2-2-15,-1-3 3 0,-1 1-3 16,-1 0-1-16,1 0 4 16,-4-1-4-16,4 0 3 15,-1 2 0-15,0-1 0 16,0 1-3-16,-2 0 1 15,6-1 1-15,-1-2-5 0,1 0 6 16,0-3-3 0,4 0 3-16,2 0-4 0,-2-1 3 15,1 3-3-15,0-2 2 16,-1 2 2-16,0-1-1 16,-2 2-1-16,-2-2 1 15,2 0-2-15,-5-1 3 0,3-2-2 16,-2 0 1-16,1-1 0 15,-1-4 1-15,0 0 5 0,1 1 2 16,-1-1-3 0,2 0-2-16,-3 1 2 15,2 0 3-15,-3 0-2 0,3-1-1 16,0-2-5-16,0 0 0 16,-1-2-1-16,1-3 0 15,2-1 2-15,-1-2-1 16,1-1-4-16,-2-1 4 0,2-1-2 15,1 0 1-15,-3-1 1 16,5-3 0-16,0 1-1 16,-1-3 10-16,3 3-10 15,1-3-3-15,1 2 8 16,-1-3-8-16,1 3 1 0,-2 1 3 16,0-1 0-1,-2 0-7-15,2-2-10 16,-3 1 3-16,0-3 7 15,-1-1 0-15,2-1 6 16,-4-3 0-16,1 1-4 0,0 0 7 16,-1-2-1-16,2 0-1 15,0 0-1-15,3 1-3 0,-2 1 3 16,1 1 0 0,-1 1 0-16,1 1 1 0,-2-1 1 0,2 1 1 15,-2 0-4-15,4-5 1 16,0 1-3-16,1-1 4 0,1 0-2 15,-2-2 0-15,0 0 2 16,2 0 2 0,-2-1-8-16,1-2 2 15,4-1 8-15,0 0-10 0,-2-3-16 16,6 0-14 0,-2-3 11-16,1 2 0 15,1 1-3-15,-4-1 7 16,2 0-25-16,3-2-48 0,-2 1-16 15,-1 0 9-15,-5 0-113 16,-2 0-165-16</inkml:trace>
  <inkml:trace contextRef="#ctx0" brushRef="#br0" timeOffset="13151.17">26450 16213 1054 0,'-4'-13'99'15,"-6"-6"-95"-15,1 0 9 16,3 3 3-16,1 3-4 16,1-1-12-16,-3 2-4 15,2 2 1-15,-1 0-5 0,-1 0-16 16,-4 3 6-16,0 2 7 16,-4 5-7-1,-5 2-27-15,-6 12 14 0,-6 9 0 0,-3 11 5 0,-4 9 13 31,0 6 11-31,3 4 2 16,1 4 0-16,8-2 1 0,7-1 0 16,5 1 2-1,7-5 0-15,7-3-1 0,2-6 2 16,9-6 0-16,8-6 2 16,7-10 3-16,6-6 1 15,8-7 8-15,6-8 0 0,6-15-6 0,5-11-9 16,1-8-4-16,3-10 1 15,-4-5 1 1,-5-2 4-16,-4-2 15 16,-11 1-9-16,-7 6-2 0,-12 0 1 15,-5 4 4 1,-9 4 0-16,-4 4 1 16,-8 4-2-16,-7 6 4 0,-8 5-3 15,-1 8-7-15,-4 5-7 0,-2 6-1 16,-1 6 0-16,1 10-5 15,-2 9-34 1,5 6-19-16,2 7-23 16,2 4-46-16,5 0-72 0,4-6-109 15</inkml:trace>
  <inkml:trace contextRef="#ctx0" brushRef="#br0" timeOffset="13336.17">26552 16740 1054 0,'9'7'264'16,"-8"-7"-212"-16,-2-3 22 15,1 2-15-15,-1 1-38 16,1-2-20-16,1 2-24 16,-1 2-92-16,6-2-68 0,-4-5-167 15,4-8-51 1</inkml:trace>
  <inkml:trace contextRef="#ctx0" brushRef="#br0" timeOffset="13713.79">27083 16131 1194 0,'-1'-9'159'0,"-9"-7"-117"16,1 5 15-16,6 7-22 16,3 3-29-16,-2 2-13 15,1 8-19-15,0 4-44 0,-2 5 43 16,-1 3 14-16,-1 5-4 16,-3-2 12-16,1 1 5 15,-3-2 2-15,2 0-3 16,2-2 4-16,3 0-2 0,1-2-1 15,0-1 0-15,6 2 1 16,1-4-1-16,8 3 1 16,2-1 0-16,6 0-1 0,3-2-1 15,11-5-1 1,7-6-2-16,6-6-4 16,6-10-59-16,4-12-42 15,0-8-93-15,-6-9-134 0,-5-7-174 16</inkml:trace>
  <inkml:trace contextRef="#ctx0" brushRef="#br0" timeOffset="13970.15">27642 15996 816 0,'-10'-7'287'15,"-2"2"-193"-15,-1 1 2 0,1 5-43 16,0 7-39-16,-4 12-13 16,-4 10-2-16,0 12 0 15,-5 11 3 1,-1 6-2-16,-1 5 0 15,0 5-2-15,5 0 0 0,-3-1 0 16,0 2 1 0,-1-1-1-16,-1 1 1 15,5 0-31-15,-1-2-31 0,3-4-35 16,3-5-58 0,3-16-114-16,3-13-221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39:53.8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27876 6557 578 0,'-6'-3'29'15,"-1"-1"6"-15,4 0-15 0,0 1 9 16,0 3-17-16,2-2-9 16,1 2-3-16,-2 0 1 0,2 0-4 15,2 0 1 1,0 0 1-16,0 0 2 15,-1 2-1-15,2 1 2 0,-1 1-1 16,2 0 1-16,0 2-2 16,-1-2 3-16,1 2 1 0,1-1-1 15,0 2 0-15,-1-1 1 16,2 3-1-16,-3-2-1 16,-1 3 1-16,3-2 0 0,-2 2-1 15,0 3-1-15,4 0 2 16,-3 4-2-16,1 0-1 15,2 4 1-15,-1 2-1 16,2 2 0 0,-3 0 1-16,0 0 1 0,1 2-2 15,-3-4 1-15,-1 1 2 16,2 0 0-16,0 2 5 0,-3-1 12 16,1 1-7-16,-3-1-7 15,-1 0-1-15,2-2-3 16,0-1 0-1,0-1 0-15,3 2-2 0,-2 0 2 16,1 1-2-16,0 3 1 16,0 1-1-16,-6-1 1 15,2 0-1-15,2-1 1 0,-6-2-1 0,2-1 0 16,0 1 4-16,1-2 2 16,0 3-1-16,-2 2-3 15,2 3-2 1,-3 4-1-16,-2 1 0 15,-2 0-1-15,3 3 1 16,-2-4-1-16,2-3 2 0,-1-3 0 16,3-1 1-16,-1-3-1 15,1 1 2-15,1 0-2 16,-1 2 1-16,1-1 0 0,1 5-1 16,-3-4 0-1,4 3 1-15,-1 0-2 16,2-2 3-16,-1 2-2 0,1-2 0 0,0 1 0 15,1-2 1-15,-4-1-1 16,4-1 0-16,-2 0 2 16,1-1-1-16,1-2-2 15,-2 1 5-15,3 1 4 16,0 0 0-16,0-1-4 16,1 2-1-16,2-1-2 15,0 2 0-15,0-2-1 0,0 0-1 0,0 1 0 16,1 0 3-16,1 0-3 15,0-1 1-15,0 0-1 16,0-1 1-16,-1-1-1 16,-1 0 1-16,0-1 0 15,-1 1 0 1,-1-3 0-16,1 4-1 16,-1-1 1-16,0-1 1 15,0 1-1-15,-2 0 0 16,2 2 0-16,-1-1 1 0,1 2-1 0,0 2 0 15,-2-4 0-15,2 4 0 0,-2-4 1 32,0 3-2-32,-2-2 2 15,0 0 0-15,2 1-2 0,-3 1 0 16,1 0 3-16,-2 0-2 16,2 0-1-16,2 0 2 15,-3-1-1-15,3 0-1 0,0-1 1 16,0 0 1-16,0 0-2 15,3-1 1 1,1 0 0-16,-2 0 0 0,0-2-1 16,-2 0 2-16,3-3-1 0,-1 1-1 0,2-1 1 15,-1 0 0-15,0 0 1 32,-2 0-2-32,3 2 1 15,0 0 0-15,-1 1 0 0,0 1 1 16,3 1-1-16,-2 1 0 15,1-1-1-15,0 2 1 16,1-3 0-16,-3 2 0 16,3-1 1-16,-3 0-2 0,-1 1 1 0,-2 0 0 15,2 0 1 1,-2-1-2-16,0 1 2 16,0 2-1-16,0-4 0 0,0 2 0 15,0 1 0 1,0-3 0-16,2 1 1 0,-2 0-2 15,2 0 2-15,0 0 0 16,-1 0 0-16,0 2-1 16,-1-2 0-16,0 0 0 0,-1 0-1 0,1 0 2 15,-1-2-1-15,-1 1 0 32,2 0-1-32,-2-2 3 15,4 0-2-15,-2-3 1 0,2 3-2 16,0-3 2-16,-2-1 0 15,2 2 2-15,-2-1-4 0,2 0 2 16,-4 1-1 0,2 0 0-16,-2-2 0 15,2 1 1-15,-4-2-1 0,0 0 0 16,2-2 3-16,-1-3 5 16,1-1-2-16,1-2-3 0,-2-1 1 0,1 1 2 15,2-1 3 1,-2 0 5-16,1 1-3 15,1 2-9-15,-2 0-1 0,1 3-2 16,-1-3 1-16,1 2 1 16,0-2-2-1,1 0 1-15,-2-2 0 0,2-1 1 16,-2-2-2 0,2 0 1-16,0-3 0 0,-2 0-2 15,2-1 0-15,0 2 1 16,0-2 0-16,0 0 1 15,0 0-1-15,0 0-3 0,2-1-38 0,4-1-53 16,4-3 4 0,-1-9-64-16,0-6-116 15</inkml:trace>
  <inkml:trace contextRef="#ctx0" brushRef="#br0" timeOffset="2095.1">27296 5912 320 0,'-4'0'410'0,"-6"0"-403"15,3-1 14-15,2-1 15 16,3 1-11-16,2 1-21 0,-1 0-7 16,2 7-3-16,-1 2-2 15,0 5 8-15,2 7 0 16,-4 4 1-16,2 7 0 16,-5 2-1-16,-3 6 1 15,2 1-1-15,-4 0 1 0,1 0-1 16,2 2 1-16,-1-4 0 0,3 0-1 15,-2-1 1-15,4-1-1 16,-1 0 1 0,2 0-1-16,-2 1 1 15,0 1-2-15,1 1 1 16,-1 1 1-16,-3 0-1 0,2 2 1 16,-1 2-2-16,3-2 2 15,-1 0 0-15,2-1 1 16,-3-4-1-16,3-2 1 15,1-1 0-15,0-1-1 0,0-1 1 16,-1 0-1-16,-2 2 2 16,0 1-2-16,1-1 1 15,-1 3 5-15,-2-1 7 16,0 0-8-16,0-1-2 0,1-2-3 16,1-1-1-1,0-2 2-15,2-1-1 0,0-2 0 16,1 0 6-16,-1 1-1 15,2-1 5-15,0-2-3 16,0 0-3-16,-3 3 0 0,3 0 0 16,-2 2-1-16,0 0-3 15,0 2 0-15,2 0-2 16,-2-3 1-16,2-1-2 16,-1-2 3-16,1-2-1 15,-2-2 0-15,1-2 0 16,0-2 1-16,1 1 0 15,2 0 0-15,-2 0 0 0,0-2 0 16,2 2-1-16,-1 1 0 16,1-1 0-16,2 2 1 15,-2-2-1-15,1 2 2 0,-3-1-2 16,2 0 2-16,-2 3-1 0,-1-3 1 16,0 4 1-16,-1-3-2 31,2 2-1-31,0-4 0 0,0 2 1 15,2 0 0-15,-2-2 0 0,2 2 0 16,-2 1 2-16,1 0 4 16,-1 1 10-16,2 2-5 0,-2 1-5 15,0 0 1-15,2 2-5 16,-2-2 0-16,2 0 0 0,-2 2-2 16,2-2 1-16,-1 0 1 15,1 0-3-15,-1 2 1 16,1 0-2-16,1 1 1 15,-1 1 0 1,0 0 1-16,0 2-1 16,-2 2-1-16,2 0 2 0,-2 1 0 15,-2 4-1 1,1 0-1-16,-2 4 2 16,-1 0-2-16,0 0 2 0,-1 1-2 15,1 1 1-15,0 1 0 16,-1-3-1-16,0 1 9 0,0-1-15 15,-1 0 21-15,0 2-8 16,1-4 1 0,-2 2-5-16,4-1 0 15,-1-1-1-15,2 0 0 0,0-1 0 16,0 1 0-16,2-2-1 0,0 0 0 16,-1 1 1-16,0-1-1 15,-1 1 0 1,1-1 1-16,1-3-2 0,-1 1 2 15,0-2-2-15,-1-2 0 0,0-1 2 16,-1-2 0 0,2 3-2-16,-1-2 3 15,0 1-3-15,0 3 1 0,0-1 3 0,2-2-3 32,-4 0 0-32,6-1 0 0,0-3-2 15,-2-2 3-15,2-3-2 16,-1 1 0-16,0-1 0 15,-2 1 0-15,0-2 4 16,1 2-4-16,-2 0 0 16,2 2 2-16,-4-1-2 0,2 1 3 15,2 0-2-15,-1-4-2 16,1 0 0-16,-1-2 0 0,2-2-7 16,-1-2-40-1,1-2-5-15,5-4-21 16,-2-2-22-16,0-7-49 0,-3-4-52 15,-2-16-114-15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40:42.7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27338 5628 700 0,'-3'-18'-13'0,"-6"-2"78"0,4 3-2 16,-1 4 0-16,1 3-39 15,1 0-16-15,-3 2-9 16,2 5 3-16,-1-1-6 16,-3 2-8-16,-4-1-6 0,-3 3-7 15,-7 0-2-15,-6 4-2 16,-2 3 12-16,-7 1 13 15,-1 3 4-15,-2-1 2 16,1-2 2-16,0-1 0 16,1-1 0-16,3 1-2 15,1-4 0-15,2 0 3 0,1 0 14 16,1 0-4-16,2 0-1 16,-1-1-8-16,1 2-3 15,-2 1-3-15,-2-1 1 16,0 2 0-16,-3 1-1 15,1 0 2-15,-3-1 0 16,-1 0 0-16,3 2-2 16,-2 0 3-16,0 1 3 0,-2 1-1 15,0 0-4-15,0 0-1 0,2 0 1 16,-1 0 0 0,0 0 2-16,0 1 6 0,-1 0-2 15,0 2-4-15,0-2-1 0,1 1-2 16,-1 1 1-16,1-2 1 15,0 2-2-15,0-2 4 16,0 1-6 0,5 0 3-16,-1 0 0 15,0 0-2-15,0 1 1 16,0 0 2-16,0 0 0 0,0 1 1 16,-3-1-1-16,2 0 1 15,1 3-3-15,-1-1 0 16,0-1 0-16,4 0 1 15,1-1-1-15,1 0 2 0,2-3 9 16,2 1 4-16,0-1-9 0,0-1-3 0,0 1 1 16,-1-2-3-1,-1 4 1-15,1-1-1 0,-2 0 0 16,4-1 1-16,-2 3-2 16,1 0 2-16,-1-2 2 15,1 0-2-15,1 2-1 0,1-2 1 16,-1 1-2-16,0 2 1 31,-1-1-1-31,2 1 0 0,0 0 0 0,0 2 0 16,-1-1 0-16,2 1 0 15,-1 2 1-15,0-2-1 0,2 0-1 16,1 1 2-16,4-3-1 16,-1 0 1-16,3-1-1 15,0 1 0-15,0-1 0 16,-2 0 2-16,1 1-3 0,-2-2 1 15,2-1 0-15,2-1 2 16,-2 0-1-16,4 0-2 16,0-3 2-16,-3 0-1 15,4 0 0-15,2-3 3 32,-2 3 7-32,4-5 6 0,0 3-9 15,1-2-1-15,0-1-2 0,3 0-2 16,1 0 1-16,-1 0 2 15,0-1 0-15,-1 2-1 16,0-1 0-16,-1 1-2 16,-1 3-2-16,1-2 0 15,-2 3 0-15,2-1 0 0,-1 1 0 0,3 0 0 16,-2-1-1 0,2-1 1-1,0-2-1-15,1 1 0 0,0-1 3 16,-1 1-2-16,-2 1 0 15,0 1 1-15,-4 2-2 16,0 2 1-16,-2-1 1 16,0 3-1-16,0 1 0 15,1-2-1-15,0 1 1 0,1-2 0 16,1 1-1-16,-2 0 2 0,-1 1-1 16,-1 1 0-1,-2 5 1-15,1-2-2 16,-3 2 0-16,5 1 0 15,-2-4 1-15,5 0 0 16,1-3-1-16,2-4 1 0,2 0-1 16,0-5 1-16,1 1 1 15,-1-1 0-15,-2-2 0 16,-1 4 0-16,0 2 0 16,-2 0 0-16,-2 3-2 15,2-2 0-15,2 1 1 16,0 1 0-16,2-2-1 0,0-1 1 15,2-2 0-15,1-1-1 16,0-1 1-16,0-2-3 16,-1 0 1-16,2-1-1 15,0 0 3-15,0 0-1 0,0 0 1 0,0 0 2 16,-1 1 0-16,1-1-1 16,-1 0-1-16,1 0-1 15,-1 1-1-15,0 3-3 16,1 2-26-16,-2 1-31 0,2 6 2 15,0 2-32-15,1 0-62 32,0-8-83-32,-1-7-159 0</inkml:trace>
  <inkml:trace contextRef="#ctx0" brushRef="#br0" timeOffset="11715.27">26127 11434 798 0,'-7'1'40'0,"0"-3"-22"0,4-1 37 15,-1-1 23 1,2 3-52-16,-2-1-13 16,-2-1-7-16,2 0-3 0,-3 0-2 15,-1-2 2-15,-4-1-1 16,-1-1-4-16,-1 2 2 15,-3-3-1-15,0 1 2 16,-1 0 4-16,-1 0-4 16,-1-2 1-16,0 0 2 15,1 1-3-15,0-2 1 16,-3-1 0-16,-3 0 0 16,2-1-1-16,-2-1 0 0,-1 0-1 15,-1-2 1-15,0 1 0 16,2-2 2-16,-1 0 1 0,1-1 1 15,1 0 6-15,-2-1-3 16,0 0-1-16,-1-1-1 16,-1 0-3-16,0 1-1 15,-1-1-2-15,-2 0 0 16,0-3 1-16,3 2-2 16,-3-1 0-16,3-3 1 0,0 0 0 15,1 1-1 1,-1-2 5-16,3 0 3 0,-1 0-1 15,1 1 5-15,3 1-1 0,-3 1-5 16,1 0-3 0,1 0-1-16,1 1-3 15,0-1 0-15,1-1-2 0,2-1 3 16,-1 0 2-16,0-2-1 16,1 2 2-16,-1-2 1 15,0 2-1-15,1 0-2 16,2 1 1-16,0 0-2 0,1 0-1 15,2 1 1 1,-2 0 3-16,3 0 0 0,-1 2-1 16,1-1-1-16,-1 2 1 15,2-1 0-15,1 1-1 16,-1 0-2-16,1-2-2 16,1 1 1-16,-1 2 1 15,1-2 4-15,-2 0-2 0,1 1 2 0,0 1 1 16,-1 1-3-1,0 0 1-15,3 1 2 16,-2 2-1-16,1-2-4 16,2 3 6-16,-2 1-4 0,2 3 1 15,4-2-1 1,-3 2-1-16,4 1 1 0,-1 1-3 16,-1 0 2-16,1 1 1 15,2 1-2-15,-1 1 1 0,1 2-3 16,0-1-20-16,0 2-19 0,2 1-25 15,-2-2-39-15,2 5-55 16,-2 2-76-16,-3-2-82 16</inkml:trace>
  <inkml:trace contextRef="#ctx0" brushRef="#br0" timeOffset="12540.41">24267 10110 509 0,'-21'5'6'0,"8"-5"-3"16,1 1 44-16,7-2 32 0,3-2-33 16,0-2-15-1,1-2-10-15,0-4 4 16,1-3-2-16,2-6-12 0,5-3 3 0,1-5 2 31,1-3 2-31,-1-4-7 16,3 0-8-16,-2-2-4 15,-4 2 3-15,1 2 2 0,-4 3 19 16,0 4 18-16,-2 3-14 16,2 4-11-16,-1 5-13 0,0 0-2 15,3 7-2-15,-2-1 2 16,1 4-2-16,1 1-1 15,3 0 0-15,2 1-1 16,5 2-1-16,2 0-2 16,5 0 3-16,1 5 1 0,-1 5 0 15,2-1-4 1,0 5 4-16,1 3 2 16,-2 2-1-16,1 4 1 0,3 0 1 0,-2 2 0 15,2-1 0 1,-3 1 1-16,0-2-1 15,-1-1 0-15,-4-3 0 16,-3-3-2-16,-1 1 1 16,-3-7 0-16,-3 0 2 0,-1-3 0 15,-3-1-1-15,2-1 0 0,-4-1-1 16,-1-1 2 0,2-2-1-16,-1 1-1 0,-1 0 0 15,-2-2 2-15,-5 1-9 0,-6-1-19 16,-7 3-28-16,-7-1-44 15,-10 3 33 1,-6 3 29-16,-6 2 12 16,-3 7 10-16,-5 6 14 0,-3 7 4 15,-1 7-15 1,-2 2-85-16,-1 0-148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41:09.4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20324 9381 420 0,'2'-9'5'0,"-2"-3"-2"0,2 0 9 15,-2 2 25-15,4-2-15 16,-2 3-9-16,-1 0 3 0,1 1 20 16,-2 0 4-1,0 1-15-15,-4 0-5 16,1 0-8-16,-2 0-1 0,0 1-5 15,0 1 3 1,-1 2 4-16,1-1-1 0,0 1-8 16,1 2-1-16,1 1 0 15,2-2-3-15,0 2 0 0,-1 0-1 16,4 0-5-16,0 4-12 16,3 0 16-16,1 1 3 15,4 0 0-15,0 1 0 0,2 0-1 16,3-1 0-1,0-1 1-15,3 0-1 0,-1-2 1 16,3 0-1-16,1-2 1 16,2 0-1-16,-2-4-1 15,-2-1-1-15,-3-2-1 16,-4 3-6-16,-5-2-1 0,-4 1 10 16,-1 0 2-1,-1-2 0-15,0 0-4 0,-1-4 4 0,-1 1-4 16,-2-1 2-16,2 1 2 15,-3 2-1-15,-1 3 2 16,-3 2 0-16,3 0 1 16,0 2-4-1,1 1 0-15,-1 0-2 16,1 5-2-16,1 2-4 16,-2 1 5-16,2 2 2 0,-1 3 0 0,2 0 0 15,0 0 1 1,2-1 1-16,0 0-1 15,1-2 1-15,2 0-1 16,2-4 2-16,3 1 0 16,-1-2-1-16,1 0 1 0,2-2 0 0,0-2-3 15,-2-1 0 1,-1 0-1-16,-1-2-1 16,-2-6 3-16,-2-3 1 0,-4-2 0 15,-4-1-1-15,-2-3 1 16,-6 2-1-16,-4 2 0 15,-3 4-1-15,-1 1-1 16,-2 4 2-16,0 3-1 16,1 1 4-16,1 3 22 15,3 7-18-15,1 2-6 16,4 2-1-16,3 3 0 0,1 2 1 16,6 0 0-16,2 0-1 0,2-3-1 15,1-1 2-15,4-4 0 16,5-2-2-16,-2-3 2 15,3-4 0-15,1 1 2 16,2-3-1-16,3-7-1 16,-3-5 0-16,3-2-2 15,-5-6 0-15,-2-4-2 16,-4 0-16-16,-6-3 12 16,-7 4 1-16,-8 2 7 15,-4 5 10-15,-6 6 19 16,1 8-20-16,-1 3-5 0,3 12-18 15,4 2-53-15,3-9-170 16</inkml:trace>
  <inkml:trace contextRef="#ctx0" brushRef="#br0" timeOffset="5559.36">25341 9332 303 0,'3'-11'59'16,"-1"-3"-20"0,-4 0 31-16,2 2-4 15,0-1-24-15,-1 2-26 0,-1 1-14 16,0 1-1-16,1 0-2 16,0 1 1-16,-1 1 0 0,-4 0-1 15,3 1 0-15,-2 1-3 16,-2 1-12-16,1 1-3 15,-4 2-13-15,-1 1-3 16,-3 0-6-16,-2 0 4 0,1 4 22 31,0-1 15-31,1 2 3 0,-1-2 11 16,1-1-8-16,0 3-5 16,1-2 10-16,-1 2 29 15,0 1-10-15,1 0-14 16,-3 1-3-16,3 2 25 0,1 0-4 0,3 3-23 15,4 0-10 1,2 3-6-16,3 3-2 16,4-1 0-16,3 2 2 15,7 0-4-15,3-2 15 0,1-1-5 16,1 0 0-16,3-3 1 16,-3-2 2-1,1-1-1-15,-4-2 0 0,-1-2-1 0,-1-1-1 16,-4-3-1-16,-1-2-1 15,-3 0 1-15,2-2 1 16,-4-6 4-16,-1-3 17 16,1-1 5-16,-2-4-18 15,1 2-2-15,1-2 11 16,-2 2 3-16,-1 1 3 16,1 1 6-16,0 1-8 0,-3 1-14 15,0 2-7 1,-1 0 1-16,-2 2 1 15,-2 1-2-15,-2 1-1 0,-1 4-14 0,-4 0-23 16,2 1-11-16,-1 5 16 16,3 0 28-16,1-1 5 15,2 0 0-15,1-3 0 0,2 0 4 32,2-1 3-32,1 2-7 0,-2 0-4 15,3 0-3-15,0-1 3 16,5 2 2-16,0-2 0 0,-1 1 3 15,5-2 4-15,0-1-4 16,-3 0 2-16,3-4-1 16,-1-2 7-16,-1-3 0 15,-2-1-2-15,-5-4-12 16,0 1-5-16,-3 1 5 0,-6 1-5 16,-2 1 0-16,-1 5-19 15,-2-3-74-15,-5-2-325 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41:32.8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22293 10446 812 0,'0'-3'19'0,"2"-3"7"0,-2 0 4 16,5 3-2-16,1-2-26 15,2-1-3-15,-1 0 2 0,0 0-3 16,-3 0 1-16,1 0-1 0,-3 2 4 16,0 1-1-16,-2 0 1 15,-2 0 1-15,2 2-1 16,0 1-3-16,0-1 1 15,1 1 1-15,-1-2-2 16,1 2 1 0,-2-1 0-16,2 1 2 0,0-1-2 15,1 1 0-15,2-1-1 16,0-1 3-16,2 0 0 16,0 1 1-16,0-1 1 15,2 1-1-15,0-2 1 16,1 1-3-16,0 0 1 15,3 0-1-15,-2 1-1 0,4-1 1 16,-4 0-1-16,1 0 2 16,0 1-2-16,-1-1 1 15,-1 2 1-15,2 0-4 16,1-3 5-16,-2 3-3 16,5 0 0-16,1 1 2 15,2-1-2-15,2-1 0 16,1 0 1-16,2-1-1 0,1 1 2 15,0-3-3-15,-1 0 2 0,-1 1 1 16,2-1-2-16,-5 1 1 16,3 0-1-16,-4 1 1 0,2 1 0 31,-1 1-2-31,-1-3 2 16,3 5-2-16,0-4 1 0,4 2 2 0,1-1-2 15,0-3 0 1,5-1 1-16,-1 0-1 15,4-2 0-15,-3 0 0 16,0 2 1-16,-1-4-1 0,-2 3 0 16,-1 0 1-16,1-2-1 15,0-1 1-15,1 1 0 0,0 1 0 0,1-1 0 16,0-1 2-16,3 1-3 16,-1 2 0-16,2 1 0 15,1-1 0-15,-1-1 0 16,2 2 0-16,-2-3-1 0,1 1 1 15,0-3 0-15,1 0 0 16,1-1 1 0,3-2-1-16,0-1-1 15,2-1 2-15,1 1-2 16,-3 0 2-16,-1 1-2 0,-3 0 2 16,1 1-1-16,-5 2 0 15,1-2 1-15,0 3-2 16,1-2 2-16,1 1-1 15,1 1 0 1,0-2 0-16,4 0-1 0,-2-2 1 16,1 0-3-16,0-1 2 0,1-1 2 0,-1-1-1 15,1 1 0-15,0-1 2 16,-1-1-1-16,-2 3 0 31,1 0-1-31,-4-1 1 16,2 0-2-16,-1 1 2 0,1-1 0 15,4 0-2-15,-4 1 2 16,4-1-1-16,-4 2 0 16,0-1 0-16,-1 2-1 15,-1-1 2-15,1-1-2 16,-3 1 3-16,5-2-3 0,-2 3 2 16,0-3 0-16,1 1 10 0,-2-3 29 15,4 2-25-15,-1-2-5 16,-2 0-3-16,2-2-5 0,-1 1-1 15,-1 1 1-15,-1-2-2 16,2-2 1-16,-2 1-1 16,1-2 1-16,-1 0 2 15,0-1 0 1,1 0 9-16,1-1 4 0,3 0-5 16,2 0-6-1,1 0-4-15,4-1 0 0,0 0 1 16,2 0-2-16,0-1 1 15,-2-1 0-15,2 2 0 16,-1-4 0-16,-4 4-1 16,2 0 1-16,-1 0 0 0,-1 3 0 15,-2 0 0-15,-1 1-1 16,2 2 0-16,-2-2 1 0,4-1-1 16,1-1-1-16,2-2 2 15,0 0-2 1,-3-2 0-16,0 0 0 15,-4 2 1-15,0-1 1 0,-4 2-1 16,-2-1 2-16,1 4-2 16,-3-2 1-16,3 1 1 15,-2 0-2-15,-1 1 2 16,1 0 0-16,-1-1 1 16,2 1-3-16,-2-1 0 0,0-1 1 15,3 3-2-15,0-3 0 16,-2-1 1-16,1 1 0 15,-1 1-1-15,-2 0 1 16,-4 1-1-16,1-1 0 0,-3 3 0 16,-4 0 1-16,2 2 1 15,-4-1-1-15,3 3 1 0,-3 1-1 16,4 0 0-16,-4 0 0 16,2 1 0-16,-4 0 0 0,-1 1 0 31,-1 0-1-31,-1 1 1 0,-3-1-3 15,3 2 0-15,-5 0 1 16,1 1 1-16,0-3-1 16,0-1-1-16,-1 0 2 0,1 1 0 0,0-4 2 31,-3 2-1-31,0 2 2 16,-3 3-1-16,2 0 3 0,-4 1 14 15,0 2 1-15,0 2-5 16,0 1-7-16,0-1-7 15,0 1 0-15,0 0 0 16,0 2-3-16,1-1 3 0,-1-1-3 16,0 2 1-16,2-1 1 0,-3 0 1 0,1 1-1 15,-1-1 1-15,1 2 2 32,-2-2-1-32,2 0-2 15,0 1 2-15,-2 0-3 0,3 0 1 0,-2 1-2 16,0 0-12-1,1 0-24-15,-1 0-5 16,0 5-11-16,-1 4-19 16,-1 6-52-16,-7-2-83 0,-10-3-149 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41:53.5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21778 10312 585 0,'2'-18'71'15,"-6"-1"-17"-15,-2 2 27 16,2 3-12-16,0 2-45 16,-2 3-2-16,1-1-8 15,2 4-3-15,0 2 2 16,-1-2-9-16,1 3-2 0,0-1-2 15,0 1-2-15,1 2 2 0,-2-2 3 16,2 1 5 0,0 1 5-16,0-1 10 15,0 0 1-15,0 0-8 16,1 1-3-16,2-1-5 0,-1 0-3 16,0 2 0-16,-1-2-1 0,4 1-3 15,-3 0-1 1,2 0-1-16,-1-1-1 15,0 3-1-15,0-1 1 0,0 0 0 16,5 1 0-16,-3 0 1 16,1 0 0-16,2 0 1 0,-2 1 0 15,1-2-1-15,2 0 2 16,0 0-2-16,1 0 1 16,1-2-1-16,2 1 1 15,-2-1 3 1,1 1 1-16,-2 0 2 15,1 1-1-15,-2 1-3 16,0 0 0-16,3 2-2 0,-2-3 1 16,2 3-1-16,1 0 1 15,1-2-2-15,1-1 2 16,0 1-1-16,1-2 0 0,-1 1 0 16,0-3-1-16,1-1 2 15,-1 0 0-15,-2 2 0 16,0-1 2-16,1 1-1 15,-1 1 0-15,1 0-3 0,-1 0 3 16,2 0-2-16,0 1 1 16,0 0-1-16,3-2 1 15,-3 1-1-15,3 1-1 16,-3-2 2-16,1-1-1 16,-3-1 0-16,1 3 0 15,-1-1 0-15,-2 1 1 0,2 0-1 0,-1 1 1 31,0-2-1-31,1 1 0 0,-2 1 0 16,3 0 0-16,0 0 1 16,0-3-2-16,1 3 0 15,3-1 3-15,-2 1-2 16,1-2 0-16,-1 2 0 0,0-1-1 16,2 0 3-16,-2 1-3 15,0 0 1-15,1-1 0 16,-4 1 0-16,2 0-1 0,0 0 2 15,-1 0-2-15,0 0 3 16,1-1-2-16,2 0-1 0,-1-2 1 16,3 1-1-1,0 1 1-15,3-2 1 16,-1-1-2-16,3-1 0 16,1 1 2-16,-2 1-1 15,0-3 1-15,-1 3 3 0,2-1-1 16,-3 3-2-16,1-2 0 15,1 2-1-15,-1-2 0 16,2 1 1-16,-5-1-1 16,4 1-1-16,-3-1 2 15,-1 0-1-15,0-1 1 16,-1 2-2-16,2 1 2 0,-2-1 0 16,4 0 0-16,-1 2-1 15,-2-2 1-15,4 2-1 16,-1 1 1-16,-2-1-1 0,2 1 1 15,-2-1-2-15,2 0 1 16,-2 0 1-16,-1 0-1 16,2-1 1-16,-2 0 0 15,2-2-1-15,-1 1 0 0,1 0 0 16,-1 0 4-16,-3 1 2 16,5-1 3-1,-1 1-6-15,-1 1 0 0,2-1-4 16,-1-1 2-16,2 1 1 15,1-2-2-15,-2 2-1 0,3-2 2 16,-1 2 0-16,1 1-1 16,-2-3 0-16,2-1 1 15,0 0-2-15,-3-1 1 16,2 0 0-16,1-3 1 16,0 3 1-16,-1-4 24 15,2 1-10-15,0 0-11 0,-1 0-3 0,-1 1-1 31,2-1 1-31,-1 2 0 0,0-2-3 16,-2 1 3-16,0-1-1 0,-1 3-2 16,-2 0 3-1,2 1-3-15,-2-2 3 16,-1 0-2-16,1 1-2 16,-2-3 2-16,0 3 3 15,-1-1-3-15,1-1 1 0,-1 1-1 16,0-1 1-16,2-1-1 15,1-1-1-15,-1 1 1 16,-1 1 2-16,0-3-2 16,0 3 2-16,-1-3-2 15,3 1 1-15,-1-1-1 0,0 2 0 16,1-4 1-16,2 1-1 0,-1-1 0 16,-1 1-1-16,0 0 2 15,-1-3 0-15,-1 3-1 16,0 1 2-16,-1 1-1 0,1-1-2 15,-1 1 2-15,1 0-1 16,3 0 1-16,-1 2-2 16,1-1 2-1,0 2-1-15,2-2-2 16,-2 4 2-16,4-1-3 16,-1 0 6-16,2 1-5 0,-4-1 2 15,3-1 0-15,-2 1 0 16,0-2 2-16,0 0-1 15,0-2 0-15,-2 0-1 16,0-2 2-16,1 1-3 0,-3-3 2 16,2 3 0-16,-1-1-1 15,1 0 4-15,1 2 35 16,-2-2-29-16,3 2-7 0,0 0-2 16,-3 1-1-16,2-1 0 15,-3 1 1 1,1 1-1-16,-3 0 0 15,0 1 1-15,-2-2-1 0,1 1 0 0,1-3 0 16,0 2 1-16,1-2 0 0,0 0-1 16,0 0 1-16,1-1-1 15,-2 2 2-15,4 0-3 32,-3 0 1-32,2 2 2 0,-1-3-2 15,1 0-1-15,2 1 0 16,-1 0 2-16,-1 0 0 0,2-1-1 15,-1 0 1 1,-2 0-1-16,3 2 0 0,-3-2 1 16,0 1-1-16,2-1 0 15,-1 0-1-15,3 0 2 16,-1-1 0-16,3-1-2 16,0 1 1-16,-2-2 1 0,1 1-1 15,1-2 0-15,-1 2 1 0,-2-1-1 16,0 0 0-16,1 2 1 15,-4-2-1-15,5 2 0 16,-5-2 1-16,2 2 0 16,1-2-2-1,-2 2 0-15,5-3 2 16,0 1-1-16,1 0 0 0,-1 0 1 16,1-1-1-16,-2 2 1 15,1 1 0-15,-1 0-1 16,-1-2-1-16,4 2 2 15,0 1-1-15,1-2-2 16,1-3 3-16,-1 3 0 0,0-2-2 16,1 0 2-16,0-1-1 15,0 3 0-15,-1-4 0 0,3 1 0 16,-2 0 0-16,2 0 1 16,-2-1-2-16,0 2 2 15,2-1-2-15,-4 0 1 16,1 3 0-16,-3-1 0 0,1-1-1 15,-2 0 2 1,-1 0 0-16,-1 0 0 16,4-1 0-16,-1-1-1 0,-4 2 2 0,2-2-2 15,-1 2 1 1,-2 1-1-16,0-1 1 16,-1 0 1-16,1-1 13 15,-2 1 11-15,2-1-21 0,-1 1-2 16,-1-1-2-1,0 0-2-15,-2 3 3 0,2-3-3 16,-3 2 3-16,-1-2-1 16,2 2-1-16,-2-1 1 15,2 1 0-15,-1-1 1 0,2 1-3 16,1 0 0-16,0-3 1 16,1 3 1-16,1 0-1 15,-2 0 0-15,0 0 0 16,2 1 0-16,0 0 0 0,-3-1 1 15,3 0-1 1,0 0 0-16,-3-1 0 0,3-1 1 0,-2 2-1 31,2-1 0-31,-2-3-3 0,1 3 4 16,0-2 0-16,0 0 0 16,1-1-2-16,-3 1 2 0,1-1 0 0,0 1 1 31,0-1-4-31,-1 1 3 15,3 0 1-15,-2 0-3 0,2 2 1 16,-1-3 0-16,4 3-1 16,-3 0 1-16,1-1 0 15,2 1 0-15,-4 0-1 16,3 0 0-16,-2 0 3 0,-2 2-2 0,2-2-1 16,-1 1 3-16,-1 1-3 15,-1-1 2-15,-1 1-1 16,0 4 0-16,2-2-1 0,-3 2 2 31,3-1-1-31,-1 2-1 0,4 0 1 16,-5 2-1-16,3 1-1 15,0-3 1-15,3 1 2 16,-1-1-1-16,2 0 0 16,2-1 1-16,1 1-2 15,0-1 2-15,-3 1-2 0,3-2 3 16,-3 0-4-16,-1 1 2 15,4-1 0-15,-3 1 1 16,3-1-1-16,-1 0 1 0,1 1-2 16,-1 1 1-1,1 1 1-15,-1-1-1 0,-3 0-1 16,4 1 1-16,-5 2 1 16,2-3-3-16,-2 0 2 15,0 1 3-15,1 0-3 16,-4 2 1-16,0-2-2 15,0 2 2-15,1 0-1 0,-2 1 0 16,0-3-1-16,-1 5 3 16,-2-3-1-16,1 2-2 0,1 1 2 0,1-3-2 15,-1 2 1-15,1 1 1 16,0-1-1-16,-3 1-1 31,2 1 0-31,-2 0 1 16,3 0 0-16,-4 0 0 0,0 0-1 15,3 0 1-15,-3 1-1 16,0 4-2-16,1-1-8 16,2 3-47-16,0 4-14 0,-1 4-34 15,1-4-80-15,-9-9-163 16</inkml:trace>
  <inkml:trace contextRef="#ctx0" brushRef="#br0" timeOffset="13272.04">21482 11064 77 0,'-6'1'579'0,"1"-4"-553"16,0-2-18-16,2 0 46 16,0 0-20-16,1 0-23 0,1-2-2 15,1-5-6-15,-2-3 0 16,4-4-3-16,-2-5 1 15,4-2-1-15,-1-3 2 16,-1-2 0-16,-1 1 0 16,1-1 2-16,-4 1 2 15,1 0 13-15,-2-2 16 0,1 3 5 16,0-4-15-16,1 1-15 0,2 1-9 16,3-1 0-16,0 3-1 0,-1 4 1 15,0 3-1-15,0 3 2 16,-2 3 0-1,0 2-1-15,0 3 0 16,0 4 0-16,1 1 3 16,-2 3 10-16,0 3-10 0,1-1-3 15,2 2-3-15,0 5-1 16,1 1 4-16,2 5 0 16,0 6 1-16,2 2 0 15,-2 8 1-15,-1 6 0 16,-1 9 1-16,-1 3-1 0,-1 9 1 15,-2 9-3 1,1 5 1-16,-2 6-3 16,0 5 2-16,-3 1-2 0,-2 0 0 0,1-3 1 15,-2-4 1-15,0-5-1 16,3-5 1 0,-1-7 0-16,1-7-1 15,1-9 2-15,1-7-2 16,1-11 1-16,0-6-2 0,-2-7 1 15,3-6 0-15,0-4 10 16,-1 0 52-16,0-13 16 16,0-10-18-16,-2-12-46 15,0-16-18-15,1-13 1 0,0-11 0 16,2-5-10 0,-2-1 12-16,5 0 1 0,-1 6 1 15,0 3 1-15,0 8 0 16,-2 1 0-16,0 9 0 15,2 4-1-15,-2 7 2 0,-1 4-2 16,0 2-2-16,0 3-1 16,2 1 1-16,-1 3 2 15,0 2-2-15,0 7 1 0,1 2 0 16,0 6 1 0,-1 4-1-16,1 4-1 15,0 2-1-15,1 1-3 16,0 2-9-16,3 0-7 0,0 0 11 0,2 5 6 15,0 6 2 1,1 3 0-16,0 9 3 0,-2 5-1 0,-1 7 1 16,-1 8-3-16,-1 6 1 15,-1 8 1 1,0 7-2-16,-5 7 2 16,2 5-2-16,-5 6 1 15,0 2-2-15,-2 0-1 16,1-5-2-16,2-7 4 15,1-8-3-15,3-7 5 16,2-12-5-16,2-12-1 16,3-7-2-16,0-8 1 0,-1-6 4 15,0-6-4-15,-1-4 0 16,1-8-1-16,1-12 3 0,-1-11 4 16,1-16-5-1,3-18 3-15,-2-16-1 0,2-12-12 0,0-9-2 16,1-5 9-16,0 2 9 15,-1 6 1 1,-1 11 0-16,-1 8 2 16,-2 8 34-16,-2 12 8 15,-2 8-4-15,1 6-30 0,0 6-5 16,-1 3-4-16,1 5-3 16,1 4 1-16,2 3-1 15,1 3-2-15,0 6 1 16,-3 3-15-16,-1 5 11 15,0 4 5-15,0 2-3 0,-3 8-11 16,0 8-35-16,-1 8 41 16,1 8 10-16,-3 9-1 0,-1 8 1 15,1 5 0-15,0 4 0 16,-1 3 0 0,-1 4 1-16,-1 7 0 0,-1 1-1 15,0 5-1-15,1-1 1 16,1-1-2-16,0-3 2 15,2-5-2-15,2-4 2 0,1-4-1 16,-1-6 0-16,2-5 1 16,1-7-1-16,0-7 2 15,0-8-4-15,0-7 4 0,0-7-5 16,0-6 3 0,-1-4-2-16,0-2 2 15,-1-2-1-15,-1-9 5 0,1-10 2 0,0-8-12 16,1-11-4-16,1-11-23 15,0-7-1-15,5-6-6 16,2 1-6 0,0-1 24-16,1 4 18 15,4 4-6-15,-5 5-54 16,-6 5-89-16,-3 4-190 16</inkml:trace>
  <inkml:trace contextRef="#ctx0" brushRef="#br0" timeOffset="14623.63">28005 7435 817 0,'-2'0'8'0,"0"-2"1"0,6 1 24 16,0 1-20-16,7 0-15 15,7-4 0-15,5-2 2 16,8 0-2-16,1-1 0 15,6-2 2-15,0 1 2 0,0 1-1 16,0 1 1-16,2 3-2 16,3 1 0-16,-1 2 2 15,1 0 0-15,1 0 0 16,0 1-1-16,0 3 1 16,0 3 0-16,3 0 1 15,-3 2 0-15,-2 0 1 0,-1-2-1 16,-5 3 10-16,-3-2 14 0,-5-1-9 15,-4 1-4-15,-6-1-1 16,-4-2-7 0,-3-2-1-16,-7-1-3 15,3 0 2-15,-6-1 15 16,1-1 46-16,-2 0-24 16,-1 0-22-16,1 0-12 0,0 0 5 15,0 0 14-15,0 0-6 16,0 1-13-16,0-1-7 15,-2 0-1-15,3 0-27 16,-2 2-41-16,1-2-22 0,0 0-19 16,-7 0-57-16,-2-2-136 15</inkml:trace>
  <inkml:trace contextRef="#ctx0" brushRef="#br0" timeOffset="16418.56">28491 7447 1231 0,'-1'2'-22'0,"-7"-2"1"15,8 0 29-15,-2 0-5 16,4 0-7-16,0 0 3 0,0 3-12 16,-2 1-24-16,2-3 26 15,1 1 5 1,-2-1 5-16,-1 1 5 15,1-2 1-15,-1 0 2 16,0 0 17-16,-1 0-1 0,0-4-8 16,-3-1 7-1,1-1-6-15,-1-2-4 0,-1-3-2 0,-2-4 5 16,2-3 2-16,-3-2 1 16,3-4-5-1,-3-3-8-15,3-6-3 16,1-4-2-16,2-2 0 0,1-5-1 0,3-6-2 15,0-4 4-15,6 0-3 16,3-2 4-16,-1 1-4 0,1 1 2 31,-3 3 3-31,0 0 5 16,-3 2-4-16,1 1-3 16,0-1 4-16,-4 2 1 0,2 0-1 15,-2 1-5-15,0 2 2 16,0 2-1-16,1 2-1 15,2-1-1-15,0 1 2 0,1 3-2 16,2-1 0-16,-1 1 2 16,-1 3-2-16,-3 5 2 15,2 1-1-15,-5 8 4 0,0 3-6 16,2 3 3 0,-4 1 2-16,0 6-4 15,-1 0 2-15,3 5-1 16,0-1 1-16,0 2-2 0,-2 1-3 15,4 0-6-15,-2 2-15 16,3 5-1-16,-3 4 15 0,4 6 12 16,3 4-1-16,-3 5 2 15,3 8-1 1,-3 3 2-16,3 5-3 0,-2 5 0 16,-3 6 1-16,2 7-3 15,-4 2 2-15,2 6-2 16,-2 2 0-16,0 2-4 0,0 1-4 15,-2-5-6 1,2-3-3-16,-2-5 5 16,2-6 5-16,-2-7 3 0,2-6-6 15,-2-8 7-15,-1-6 2 0,2-6 5 0,-2-8-2 16,0-6 2-16,3-2 0 16,-2-5 0-16,0 0 11 31,-3-8 9-31,-1-12-5 15,-1-8-13-15,-2-12-6 0,2-13-1 16,-1-9-4-16,3-9 2 0,-1-5-3 16,3-3 5-16,-1 5-2 15,1 2 4 1,3 3 5-16,-2 4 1 0,0 5-7 16,4 4 1-16,-2 2 2 15,4 0-1-15,-1 7-2 16,2-1 5-16,1 2-4 15,1 2-25-15,0 3-4 16,2 7 2-16,1 3 11 0,-3 9 17 16,-2 8 5-16,-3 4-2 0,0 7 0 15,-2 3 1-15,5 3-3 16,-3 9-9-16,0 6 2 16,1 10 6-16,-1 7 3 15,3 8 0-15,-5 10-1 0,1 5 0 16,-1 11 0-16,-8 6-2 15,3 6 5 1,-6 1-5-16,2 1 3 16,0-4-5-16,0-4 5 0,5-4-3 0,-3-8-1 15,5-2 0-15,-2-6 3 16,1-2-3-16,-1-5 2 16,1-5-2-1,2-7 2-15,-1-7-2 16,1-9 2-16,0-7-1 15,1-5 2-15,0-5 5 16,0-3 4-16,0-8 14 0,-2-12 0 16,4-12-18-16,0-16-10 15,1-19-1-15,8-16-3 16,2-11 6-16,3-4 0 0,0 0-2 16,0 4 0-1,-1 7 13-15,1 12-7 0,-5 10-3 16,1 8 0-16,-5 8 6 15,-2 10 11-15,-4 6-6 0,1 8-3 16,-2 5-6-16,0 3-2 16,0 6-2-16,0 5-9 15,-2 2 3 1,4 2-6-16,-2 2-3 0,2 0-2 16,0 10 4-16,0 7 7 15,2 9 5-15,-1 12 4 0,4 10 5 0,-4 9-5 16,-1 10 2-16,0 4 0 15,-2 2-2-15,0 6 2 16,-2 2-1-16,-1 4-3 16,-8 3 2-1,2 0 1-15,-2 3-5 16,-3-3 5-16,3-4-5 16,-1-12 5-16,2-13-3 0,3-10 1 15,1-16 1-15,3-9 0 0,0-10 1 0,2-7-1 16,-6-5 5-16,3-7 15 15,-5-14-8-15,0-18-16 16,0-20-27-16,5-24-31 16,5-21-22-16,7-26-58 15,11-17-40 1,4-11-127-16</inkml:trace>
  <inkml:trace contextRef="#ctx0" brushRef="#br0" timeOffset="20934.99">20609 10231 855 0,'7'-10'74'0,"-1"-4"-70"15,0 6 59-15,4 3-13 16,2 5-47-16,1 0-6 16,3 5-3-16,3 3 3 0,7 3-1 15,2 2-25-15,7-2 8 16,4-1 16-16,6-1 2 16,3-2 1-16,5 0 0 15,3-3-1-15,2-1-1 16,4 0-1-16,1 0 5 0,-2-2 4 15,-1 2-2 1,-2-1-1-16,-5 0 5 16,-4-1 2-16,-5 1 3 0,-2 1-3 0,-7 0-5 15,-2 0-3-15,-7 3 0 16,-5-4 0-16,-5 1 1 16,-5-1 1-1,-6 0-2-15,-1-2 1 16,-4 0 6-16,-3 0 8 0,-7-5 10 15,-4-1-18-15,-8-1-8 16,-7 0-2-16,-7 1-9 0,-7 1-10 0,-3 1 18 16,-6 0 6-16,-2-1 2 31,-3-1-3-31,-3-2 2 16,-3 0-2-16,-2-1 1 0,-4 1-1 0,3 1 0 15,-2-1-1-15,3 1 1 16,4 1 2-1,3 2-3-15,7-2 4 0,0 2 1 16,6 1-1-16,1 2-4 16,1-1-1-16,3 2 0 15,4 3 2-15,9-1 0 0,5 0-1 16,9-2 1 0,7 3 0-16,4-2-2 15,7 0-9-15,8 3-6 16,12-3 6-16,6 1 3 0,10-1 5 0,9 0 1 15,6-3 1 1,6 2-1-16,4-3 2 16,5 0 1-16,1 0 0 0,0 2-1 15,0-1 0-15,-3 2-2 16,-4-1 2-16,-4 2-1 16,-5 1 1-16,-4-2-1 15,-4 4 1-15,-6-1-1 16,-4 1 2-16,-7 0 0 15,-3 2-2-15,-5-2 0 16,-6 0-3-16,-6 0 4 0,-4-2-2 16,-4 0 1-16,-3 0 4 0,-4-4 12 15,-11 0 21 1,-8 0-32-16,-11 1-11 16,-9-1 0-16,-10 0-2 15,-6 1 10-15,-6-1-3 16,-4-1 4-16,-1-3 1 0,-2 1-1 15,-1 1 0-15,0 1 5 16,6 0 0-16,2 0-5 16,4 2-2-16,4-2 1 0,7 5-1 15,6 2-2-15,2 5 0 16,8 7-3-16,8 3-94 0,8-4-72 16,11-10-168-1</inkml:trace>
  <inkml:trace contextRef="#ctx0" brushRef="#br0" timeOffset="22707.33">28245 7301 922 0,'-1'-18'19'15,"-1"1"19"-15,3 4 26 16,0 3-31-16,4 6-32 0,4 1-6 31,2 3-5-31,4 0 1 0,6 0 4 16,4 4-3-16,4 2-8 15,6 1 4-15,1-1 9 16,4 2-2-16,7-1 4 0,7 2-2 16,5-2 1-1,7 3-2-15,5-2 9 16,3 2-2-16,5 0 1 0,2 0 3 16,0 1 7-16,0 1-11 0,0-5 0 15,-3 3-1-15,-2-5-4 16,-7 0 3-16,-8-2-2 15,-5-2 2-15,-8 0 2 16,-8-1-5-16,-10 0 1 16,-8-2 2-16,-6 0 0 0,-9-1 1 15,-5-1 15-15,-2-2 31 16,-6 1-23-16,-6-5-20 16,-7 1-8-16,-7-1-3 15,-11 2 1 1,-9 1-4-16,-14 0-9 0,-7 1 1 15,-10-1 4-15,-9 0 12 16,-5-2 1-16,-3 1 0 0,-2 2 2 16,-3-1-1-16,1 0 1 15,4 0 3-15,4 0-9 0,10 1 8 16,10-3 0-16,13 2 11 16,10 0 9-1,13-1-3-15,10 3-9 16,9 1 0-16,5 3-7 0,8 1-4 0,4 0-10 31,12 4-10-31,6 3 9 0,11 2 7 16,13 2 3-16,13-4-8 15,14 0 6-15,14-1 2 0,11-5-3 16,16-1 9 0,11 0-4-16,7 0-4 15,8-1 5-15,7-1-3 0,-1 0 2 16,-2 2-1-16,0 0-3 0,-7 0 5 15,-8 2-1-15,-4 4-1 16,-10 1-1-16,-6 3 1 0,-7-1-2 31,-10-2 2-31,-10 1-1 16,-5 0 1-16,-15-3-1 0,-10 1-1 16,-16-3 0-16,-11 1-4 15,-9-3 2-15,-10 1-2 16,-4-2 3-16,-16 1-1 15,-13-1-1-15,-14 1-17 0,-14 1-13 16,-13-1 23-16,-13 0 7 16,-4 0 3-16,-9-1 2 15,-5 0 0-15,-12 0-1 16,-9 0 0-16,-9-1-1 0,0-1-8 16,-4-1 3-16,7 0 5 15,-1 0 1-15,11-1 1 0,3 0 1 16,8-2-1-16,5 4 0 15,5-1 1-15,12 0-2 0,4 1 3 16,10 2-5 0,5 0 3-16,11 0 0 0,10 0-1 15,10 2 0-15,13-1 0 16,6 1 1-16,10 2-2 0,6 0-4 16,6 2-8-16,14 1 4 31,12 0 7-31,16-2 7 15,15 0 21-15,18-1-2 0,15-3 3 16,14-1-13-16,13 0-4 16,11-2 4-16,4-3-4 15,11 1-5-15,3 1-2 0,1-1-6 16,3 1 1-16,-6 3-4 16,-2 0-2-16,-5 0-117 15,-9 0-109-15,-9-8-208 16</inkml:trace>
  <inkml:trace contextRef="#ctx0" brushRef="#br0" timeOffset="24562.37">20851 10365 671 0,'4'-5'190'0,"0"-5"-188"16,4 0-11-16,4 2 20 15,2 0-6-15,6-2-11 16,1-1 3 0,1-2 2-16,0 1-20 0,-6-1 6 15,-3 0 5-15,-5 1 9 0,-2 2 5 16,-4 1 2-16,0-1 2 16,-2 4 13-1,-2-2-4-15,1 1-5 16,-5 0 4-16,-1 0 7 0,-3 0 13 15,-4-1 5-15,-4 2-3 0,-8 0-20 0,-3 1-9 32,-7 1 0-32,-8 3-4 15,-7-1-1-15,-7 1 1 0,-7 1-1 0,-8 0 9 32,0-1 4-32,-3-1-7 0,-3 1-3 15,3-3-4-15,0 0 3 16,5-1 2-16,2 1-1 15,4-3 0-15,7 4-3 0,4-2-1 0,6 1-1 16,7 0-1-16,7 1-2 16,5 0 3-1,7 0-2-15,7 1 0 16,6 0-1-16,3 1 3 0,6-2-5 16,0 6-3-1,8-2-14-15,8 5-3 0,7 1 13 16,11 1 2-16,10-1-1 15,10 1-2-15,11-3 3 16,7-2 3-16,9-1 7 0,3-1-5 16,7-1 1-16,2 0 1 15,0 2 1-15,3 2-2 16,-4-4 3-16,-1 1 1 16,-1 1-2-16,-6-1 0 15,-3-2 3-15,-6 1 12 0,-5-3 14 16,-7 0-16-16,-7 2-1 15,-8 1-8-15,-6-3-2 16,-9 4-3-16,-6 1 1 16,-9-1-1-16,-4 0 0 0,-6 1-1 15,-3-1 1 1,-3-1 0-16,-1 0 3 16,-4 0-1-16,-6-1-1 15,-9 1-3-15,-5-3 3 0,-7 2-1 16,-5 1 1-16,-6-3 1 0,-6-1 1 15,-4-1 0-15,-5-1-1 0,-6-1-1 16,-7 0 2-16,-6-1 0 31,-4 2-1-31,-8 3 0 0,-5 2-1 16,-8 4-2-16,-2 6-102 16,-4 6-30-16,3 2-28 15,6-4-41-15,6-5-147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42:55.7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21523 10233 410 0,'0'-16'13'16,"3"-3"32"-16,2 2-19 0,-1 5 3 15,1-1-22-15,0 3-6 16,-2 1-1-16,-1 4 0 16,-1-1 0-16,1 3 0 0,-4-2-1 15,0 3 1-15,0 1 0 16,1 1-1-16,-1 0 1 16,-1 1 0-16,3 1 0 15,-2 0 0-15,4 1 2 16,-2-2 1-16,4 0 2 15,2 2 1-15,1-3-2 16,2 4 2-16,1-3 2 16,-1 3 3-16,3-1 0 0,0 3-4 0,0-2-1 15,3 0 0 1,-1 0 4-16,2 1 2 16,-1 1 0-16,3-2-1 0,0-1-2 15,2-1 4-15,2 1 7 16,1-1-4-16,3-1-3 15,1 1-3-15,2-2-3 16,1 1 2-16,1 1-3 16,0-2-1-16,3 1-2 15,0-1 0-15,3 0-1 0,-1 3 1 0,1-3 2 32,2-1 4-32,-3-1 3 0,3 2-2 15,0-1-2-15,1 1-1 0,0-2-4 16,3 1 1-16,-1-1 1 15,3 1 3-15,-2-1 3 16,3 0 0 0,-1 1-4-16,0-1 1 0,2 2-6 15,-1-1 0-15,-1 0-1 16,2 1 1-16,0-1-3 16,0-1 2-16,3 0 1 15,-1 0-1-15,3-2-1 0,-1 2 1 16,-2 1 2-16,0-1-1 15,-2 1 1-15,0 1-1 0,0 1-1 16,3 1 0-16,1-1-1 16,1 0 0-16,0 0 0 15,0-1 0 1,1 0 1-16,-2 0-1 0,-1-1 1 16,2 0-1-16,-1 0 0 15,2-1 0-15,-1 1 2 0,-2 1-1 16,0-1-1-16,0 2 0 15,-2 0 0-15,1 1 0 16,-3-2 1-16,1 1-1 16,1 1 0-16,2-1 1 0,-2 1-1 15,2 1-1-15,0-2 1 16,2 0 1-16,-2 2-1 16,-1-1 1-16,0 2 1 15,-2 0-1-15,-2 1 1 16,1 0-1-16,-2 2-1 0,1 0 1 15,0 2-1-15,1-2 0 16,-2 0 1-16,6-1-2 16,-1 0 2-16,4-2-1 15,4 0 1-15,-1-1-1 16,4 0 0-16,-2-2 1 0,0 1 1 16,4 0 40-16,-2 1-12 15,-1 0-19 1,0 0-7-16,0 1-4 15,0 0 2-15,3-1-2 0,1 1 0 16,4 0 1-16,5 0 0 16,0-1-2-16,-2 0 2 0,2 0-1 15,-2 0 0-15,0 2 1 16,-1-2 0-16,2 2 0 16,0 0-1-16,2 0 0 0,2 2 0 15,0-1 2-15,0 1-2 0,0-1 0 16,-3 2 2-16,2 1-1 15,-1-1 0-15,3 1 2 16,0-1-3-16,1 2-1 16,0 0 2-16,0-3 0 15,-2 0 1-15,-1 1-1 0,0-3 1 32,-3-1 3-32,0 0 12 15,2 0 1-15,-2-2-6 0,3 0-8 16,-1-2-1-16,-1 1 0 15,3 1-1-15,-2-2 0 16,0 0 1-16,1 1-2 16,-3-1-1-16,-4 1 3 0,0-1-4 15,-1 0 1-15,-1 2 1 16,0-2-2-16,-5 0 2 16,2-2 0-16,-5 2-1 0,-3 0 0 15,-6 0 1-15,0 0 0 16,-6 0-1-16,-3 0 1 15,-3-1 1-15,-3 0-2 0,-2 1 4 16,-3-1-4 0,-4 0 1-16,-3 1 2 15,-6 0-4-15,-1-1 1 16,-5 1 0-16,-5 0-1 16,-2-2-3-16,0 2-4 0,-8 2-14 0,-11-2-120 15,-10-6-75-15,-3-9-115 0</inkml:trace>
  <inkml:trace contextRef="#ctx0" brushRef="#br0" timeOffset="7079.49">21495 7426 547 0,'0'-1'43'15,"1"-2"-5"-15,1 3-18 0,1 0-11 31,1 0-9-31,4 0 0 0,-2 0 1 16,0 0-1-16,-1 0 0 16,0 0 0-16,-1 0 1 15,1 0 0-15,-1 0 0 16,-1 0-1-16,3 0 1 0,0 0-1 0,1 0 0 16,5 2 0-1,-1-1 0-15,4-1 1 0,0 0 1 16,4 1-1-16,0 0-1 15,4-1 1-15,1 0 0 16,5 0-1-16,1 0 1 16,2-2 1-16,3-1 5 0,-1 1 12 15,1 0-5-15,1-1-3 16,5 3-4-16,-1 0-4 0,1-2 0 31,4 2-2-31,-1 0 0 0,3-1 0 16,-1 1 1-1,3-1-1-15,1 1 1 0,3-2-3 0,3 1 1 16,1-1 2 0,5 0 0-16,0 0 1 15,4 0 6-15,1-2-4 0,1 1 0 0,6-1-1 16,-3-2-2 0,4 1 7-16,-2-2 8 15,1 1-2-15,4 2-7 16,-2-1-2-16,3 0-1 15,-3 0 1-15,2 0-1 16,-3 2-3-16,4 0 1 0,-2-1-2 16,2 1 0-16,3-1 2 15,0 0-3-15,2-1 0 16,-1 0 2-16,-1 1-2 0,0-1 1 16,1 0-1-16,-1 2 2 15,1-2-1 1,0 2 1-16,0 1-1 0,1-2 0 15,1 2 0-15,0-1 0 16,-5-1 6-16,6 1-2 16,-1 2 6-16,1-2-5 0,-1-1-3 0,6 2-3 15,-3 1 2-15,-1-2-2 16,-2 3 1 0,-3-2 0-16,1 1 0 0,-2 1 1 15,1 0 9-15,1 0 19 16,1 0-13-16,0 1-10 15,-4 2-4-15,1 2 0 0,-4-1-2 16,2-1-2 0,-1 1 2-16,-1 0-1 15,0-1 0-15,0-1 1 16,0 0-1-16,-2 1 3 0,0-1-1 0,0 0 1 31,2 0 7-31,0-2 16 0,0 1-9 16,2-1-5-16,0 2-5 15,-1-1-3-15,1 1-1 0,0-2-1 0,-5 0 1 16,5 0-1-16,-4 0 1 31,1 0-1-31,-4 0 2 0,2 0 2 0,-3 0 2 0,-1 0 2 32,1 0-5-32,-5 0-1 15,-4 0-1-15,2 1-1 0,-5 2-1 0,-4-2-1 31,-3 0 2-31,-3 0-2 0,-1-1 0 16,-6 0 2-16,0 0-1 16,-3 0 1-16,-3 0 6 15,-1 0 0-15,-4 1-6 16,-2 1-1-16,-5-1-1 0,0 0 1 16,-5-1 0-16,-2 3-1 15,-3-3 0-15,-3 0 1 0,-3 0-1 16,-2 2 0-16,-1-2 1 15,-3 1-1-15,0-1-1 16,0 0-1-16,0 3-1 0,0-2 0 16,-2 3-3-1,0 1-38-15,0 0-16 16,-2 2-25-16,-4-1-55 16,-4-4-74-16,3-3-148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43:31.6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7767 2417 721 0,'0'0'127'15,"0"0"-111"-15,0 0 38 16,0 0-27-16,0 0-19 16,0 0-8-16,0 0 1 0,-251-159-1 15,215 152-3-15,-1 1-1 16,-5 5-3-1,-1 1-16-15,-5 0 1 0,-4 7 10 0,-5 2-4 16,-3 6 11-16,-2-1 4 0,1 3 1 31,2 0 1-31,4-1 0 16,2 1 0-16,5 0 1 0,3 0-1 16,-1 3 1-1,1 2 1-15,4 4-2 0,3 1 1 16,3 0-1-16,1 4 1 0,6-1-1 15,5 3 2-15,2-2-3 16,8 0 0 0,7 2 1-16,3 0 0 0,3-1 0 15,7 0 0-15,6 0-1 16,3-2 2-16,2 4 1 16,5-4-2-16,3 3 1 0,1-1 0 15,6 0 1-15,4 0-1 0,7-2 2 16,5 0-3-16,5-5 4 15,4-2-2 1,3-3-2-16,4-3 0 16,2-3 1-16,1-2-1 15,-1-2 1-15,1-2-1 0,-4-1 0 16,-1 3-3-16,-2 0 3 16,-1-1 1-16,-2 5-2 0,3-3 3 15,2 2 0-15,6-3 0 16,1-2 0-16,9-2-2 15,-1-3 2-15,7-2 0 0,2-1-1 16,-1 0 1-16,-1-4-3 16,-1 1 4-1,1 0-6-15,-8 3 4 16,1-4-2-16,-3 1 0 16,0 0 0-16,-2-1 1 15,-1 0-2-15,1-2 4 0,-6 1-4 16,2 0 2-1,0 1 0-15,1 1 0 0,-1-1 1 16,1 0-1-16,1 1-1 16,-3-1 0-16,-4 1 0 15,-2 1 1-15,-3 1-1 0,-3-2 1 16,-5 1-1-16,0-2 0 16,-6 0 1-16,-2-2-1 15,-5-1 2-15,-3-1-2 0,-3-2 0 16,-4-2 2-16,-3-3 3 15,-2-1-1 1,-3-2 16-16,-1-5 22 0,-3-4-13 16,-2-1-7-16,-1-5-11 15,-3 0-1-15,-2-2-5 16,-3-2-2-16,-1 0-3 16,-3 0 1-16,-1-3-2 0,0 2 1 0,-5-3 1 15,-4 1-2 1,-1-1 2-16,-3-3-1 15,-5 4 0-15,-1-1 0 0,-2 1 3 16,-3-1 4-16,-1 1-3 16,-4-1-6-16,-3 2 4 15,-4 1-4-15,-1 0 4 0,-3 1-2 16,-1 4 1-16,-4 1-1 16,1 0 1-16,-6 4 3 15,0 1 4-15,-2 0-6 0,-1 4-3 16,-4 2 1-16,-7 4-2 15,-2 1 2-15,-4 4-3 16,-2 2 0 0,-6 5 3-16,-4 1-2 15,-2 4 2-15,-2 0 0 16,-4 0-5-16,-4 3 7 16,0 1-2-16,-2 0-4 0,-1-1 7 15,-1 3-1-15,2 1-4 16,-2 0 4-16,0 3 1 15,-4 3-2-15,4 5-5 16,0 2 3-16,0 8 1 16,-2 4-1-16,2 6-6 15,1 6-5-15,-1 6-71 0,0 10 14 16,-1 9-44-16,-6 6-102 16,-2-1-40-16</inkml:trace>
  <inkml:trace contextRef="#ctx0" brushRef="#br0" timeOffset="3403.39">9339 17509 1049 0,'0'0'-68'15,"0"0"82"-15,0 0 1 16,0 0 13-16,0 0-17 15,0 0-4-15,0 0-5 16,-233-123-3-16,190 118 1 16,-4 3 1-16,-9-1 0 15,-8 6-2-15,-7 4 0 0,-4 3-1 16,-5 2 2-16,-1-1-1 16,-6 2 2-16,0-3 0 15,-1 1-3-15,1-2 6 0,-1-1-2 0,-2 1-1 16,0-1 0-16,-1 2 1 15,1 1-4-15,-3-2 2 16,1 0-3-16,2-1 6 16,0-4-3-16,1-1 0 15,1-1 2 1,4-2 15-16,3 1 7 16,4 0-7-16,0 4-5 0,4-1-7 0,-1 2 2 0,5 2-3 15,2 2 1-15,2 4-5 31,1 5 2-31,5 1-2 16,6 5 0-16,1 5 0 16,8 3-1-16,6 1 0 15,6 1 3-15,5 1-1 0,7 1-1 16,5 2 0-16,5-1 0 0,5 4 0 16,4 1-1-16,1 2 1 15,4 2 1-15,2 2-1 16,4 2 0-16,1 3 1 0,0 3 0 15,1 0 1 1,1 2-1-16,1-1-1 16,-1 0 0-16,3-6-1 15,-1-4 2-15,3-5-1 16,-1-6 1-16,1-3-1 0,3-4 0 16,-4-4 0-16,4-2 2 15,-1-4 1-15,2 0 1 0,-1-4-1 0,3-4-2 31,0 1 0-31,3-2 0 0,5-2 1 16,2 0-2-16,6 2 3 16,3 2-2-16,6-1-1 0,-1 1 1 15,3 3-1-15,3-4 1 16,1-2-2 0,4-10 2-16,3 0-2 0,6 0 2 0,6 0-1 31,7 0-1-31,5 0 0 0,3 0 2 15,1 0-3-15,4 0 1 16,1 0 0-16,6 0 1 16,5 0 1-16,7-14-1 15,1-6 0-15,0 0 1 0,-1-2-1 0,-8-1 1 16,-5 2-2-16,-3 1 2 16,0-1-2-16,-4 2 3 0,-6 3-1 31,-6 4 0-31,-9-1-1 15,-10 8 2-15,-14 3-1 0,-5-1 0 16,-7 6-1-16,-4-3 0 16,-5 3 0-16,-4 0 1 15,-1-2-2-15,-1 2 2 16,-2-3-1-16,0 0-1 16,1-4 1-16,-1-2 0 15,-2-4 0-15,-2 0 0 0,0-3-1 16,-2-4 1-16,0-3-1 15,-2-7 1-15,-1-3 0 16,0-8 13-16,-2-3-11 16,3-8-4-16,3-7 3 0,-1-4 1 0,4-5-3 31,0-5 0-31,5-7 1 0,-2-1-1 16,-2 3 0-16,-1 1-1 15,-5 5-1-15,-4 4 3 16,-2 7 0-16,-6 9-2 15,0 5 3-15,-9 6-1 16,0 8-1-16,-4 4 3 0,-5 5-4 16,-1 1 3-16,-1 3-2 15,-1 1-2-15,-3 0 4 16,1 1-2-16,0 1 1 16,-3-1-1-16,-2 0 0 0,-3 1 2 0,-3 1-3 15,-5 2 2 1,-8 0 0-16,-4 2-2 15,-4 2 1-15,-7 1 1 16,-6 2 1-16,-5-1-2 16,-3 4 1-16,-9 1 1 0,-5 0-1 0,-6 1 3 15,-3 5-5 1,1 0-2-16,-2-2-5 16,2-3-32-16,2 2-31 15,1-7-54-15,-5-10-231 16</inkml:trace>
  <inkml:trace contextRef="#ctx0" brushRef="#br0" timeOffset="41619.68">4360 14797 661 0,'5'-16'9'16,"-5"1"14"-16,4 4 4 16,2 3 1-16,1 3-16 15,-1 2-10-15,4 1-1 16,-1 1-1-16,2 1 0 16,3 0 0-16,-1 2 0 0,3-1 1 15,-1 2 0-15,1-2-2 0,-1 1 1 16,1 1 0-16,2 0 0 15,2 0 0 1,0-1 1-16,2-1-3 16,3 1 5-16,2-2-3 15,2 2 2-15,3-3-2 0,1 0 3 16,2-1-2-16,4 2 0 16,-1-2 0-16,2-1 0 15,0-1 0-15,1 1 0 16,-2-2 4-16,4 1 25 0,-4 0-13 15,2 1-1-15,0 0-2 16,2 2-4-16,-2-1 0 16,2 4-4-16,0-1-3 0,-3 3 0 15,3 2-2-15,-1-2 0 16,2 0 0 0,2-2 0-16,2-1 2 0,2-1 2 0,-1-2 37 15,0 2-21 1,0-3-13-16,-2 0-2 15,1 0-3-15,-2-1 4 16,3 1 6-16,-3 0 2 16,2-2-8-16,0 0-1 15,0-1-3-15,0 0 2 0,-2 0-4 16,2-1 0-16,-2 2-1 16,-1 0 2-16,-5 1-1 0,-2 2 0 15,-3 0-3-15,-3 0 3 0,-2 2 0 31,0-2-1-31,-5 2 0 0,0 0 0 16,-1 2 1-16,-1 0-1 16,-5-1-1-16,1 1-1 15,-1 1-1-15,-2 1 0 16,-1 1-55-16,-1 0-55 0,-7-3-78 0,-5-4-120 16</inkml:trace>
  <inkml:trace contextRef="#ctx0" brushRef="#br0" timeOffset="42471.54">4259 15444 579 0,'-4'-22'5'16,"4"1"69"-16,0 4-17 15,4 5-35-15,6 2-14 16,-2 2-7-16,4 2-1 16,4 1 0-16,-1 3 0 0,3 1-1 15,-1 2 1-15,2 3 0 16,3 2 0-16,3 2 0 0,1-1 0 16,1 3 0-1,6-2-1-15,1 2 1 16,2-2 0-16,2 1 0 0,4-4 3 15,1 1 17-15,1-4 6 16,4 0-4-16,1 0 1 16,2 0-1-16,-2 1-6 15,3 2 1-15,2-1-6 0,2-1-2 16,2 1-1-16,2-2 17 16,0-2-6-16,5 3-8 0,0-5-5 15,2 0-4 1,-2 1 0-16,3-2 1 0,-1 0-2 15,2-1 1-15,-3 2 1 16,-1-1 0-16,-2 2-2 0,1 1 1 31,-2-1 0-31,1-1 2 0,0-1-1 16,-3-1 14-16,1 0 31 16,-1-1-30-16,-4-1 3 15,0 2-10-15,-9 0-2 16,2 2-5-16,-6 0-1 15,2 0-4-15,-3 4 4 0,0 1-5 0,1 6-2 16,-2-1-60 0,-6-5-114-16,-11-6-175 15</inkml:trace>
  <inkml:trace contextRef="#ctx0" brushRef="#br0" timeOffset="48369.45">21575 15534 614 0,'0'-11'68'0,"1"-1"15"0,1 1-1 16,-1 2-35-16,1 1-41 0,-3 2-5 16,1 1-1-1,-2-1 0-15,1 3-2 16,-1 0-1-16,2 1-2 15,-4 0-4-15,1 1-3 16,2 1 7-16,-1-1 4 0,0-2 2 16,2 3 0-16,1 1 0 15,1 2 0-15,-1-1 0 0,3-1 0 16,3 2 2 0,-1 1-1-16,2-1 0 0,1-1 0 15,3 2 0-15,-1-2 1 16,3 1-1-16,0-1 0 15,2-1 1-15,-1 0-2 16,3 0 1-16,1 1 0 16,0-1-1-16,2 0 1 0,-1 0-1 15,3 2-1-15,0-2 1 16,-2 1 0-16,4 0-1 16,2 0 0-16,0-1 0 15,1 1 1-15,2 0-1 16,1-1 0-16,1 1 1 0,2-2-1 15,1 0 1-15,0 0 0 16,1 3 2-16,2-4-2 16,-2 1 0-16,1 0-2 15,0 0 4-15,3 1-1 16,-1 1 1-16,1-1 0 0,1 1-1 16,2-1 0-16,-1 2 0 15,2-3-2-15,2 3 2 16,0-2-2-16,0 1 0 15,1 0 1-15,-1 0-1 16,2 0 0-16,-2-1 1 16,3 0-1-16,0-1 2 0,3 3 1 15,0-5 7-15,1 2 6 16,1-1-4-16,-2 1-5 16,0-1-3-16,0 0-3 15,0 0 1-15,1 0-2 16,-2-1 1-16,2 1-2 0,-1-1 4 15,-2 1-2-15,1-2 2 16,0 3-1-16,1-2 1 0,0-1 0 0,1 0-1 16,-1 0 2-1,1 0 1-15,0 1 4 0,1-2-3 32,-1 1-2-32,1 1-2 0,-1 1 0 15,1-1-1-15,0 0 0 16,0 1-1-16,0 1 2 0,2-2 1 15,-2 2-2-15,1 1 1 16,2 0-2-16,3-1 1 16,-2 0-1-16,2 0 1 0,2-1 0 15,-1 0 3 1,1 1 12-16,1 0-2 16,2 0-9-16,-1 0-2 0,4 0-3 15,2 1 1 1,1-1-1-16,0 0 0 0,2-1 1 15,0 0-1-15,0-1 2 16,0 1-2-16,-2 1 0 16,3 0-1-16,-1 0 2 15,-1 1 1-15,6 1 3 0,-4-2-1 16,1 0-3-16,0 1 0 16,-2-1-1-16,1 1 0 15,-2 0 1-15,-1 1-2 16,3 0 2-16,-1-1-1 15,4 2 1-15,-2 0-1 16,3 1 0-16,-1-1 0 0,2 2 2 16,0-1-2-16,2 2-2 0,-3-2 5 15,1 2 0 1,3 0 2-16,-4 0-1 16,-1 2 1-16,-1-2 3 15,0 1 2-15,-1 0 5 0,-3-2 0 0,2 1-9 16,-1-1 0-1,-2 1 1-15,0-1-1 16,-2 0 0-16,-1-1 1 16,-1 0-2-16,-4 0-3 0,-1 0-1 15,-3-1 1-15,-3 0-3 16,-2-1 0-16,-6-1 2 16,-2-1 0-16,-4 3-1 0,-2-3 1 15,-4-1 0 1,-7 1 0-16,-1-2-1 15,-7 2 0-15,-5-2 1 0,-5 1 0 16,-4 0-2-16,-2-1 2 16,-3 2-3-16,-4-3-2 0,-6 1-8 15,-7-1-32 1,-7 0-107-16,-5-5-86 16,-1-9-156-16</inkml:trace>
  <inkml:trace contextRef="#ctx0" brushRef="#br0" timeOffset="50192.8">21871 14848 519 0,'-1'-8'44'16,"-1"-1"40"-16,3 2 2 15,0 1-26-15,1 2-42 16,2-1-13-16,-1 3-4 0,4-1 1 16,-1 1-4-16,0 1 4 15,0 0-2-15,1-1 0 16,1 2-2-16,1 0 2 0,2 2 0 15,3-2 2-15,4 0-1 16,5 0 0-16,4 0-1 16,4-2 1-16,4 0 0 15,2 1-2-15,3-1 2 0,-1-1 0 16,0 2-1-16,2 0 1 16,1-1 0-16,1 2 1 15,4 2 0 1,4-1 1-16,2 0 0 15,4 0-1-15,2 0 1 0,3 0-2 16,0-1 1-16,1 0-1 16,0 1 1-16,1-1 1 15,2 0 5-15,3-1 14 16,0 0-6-16,3 0-6 16,2 0-1-16,-1 1-2 0,-1 1 2 0,0 1-2 15,-3-1-2-15,3 2-2 16,2 1-1-1,0-1 0-15,5 1-1 16,-1-2-1-16,4-1 2 0,0 1 0 16,0-2 2-1,1 1 4-15,-1-1 4 0,1 1-3 16,1 0-5-16,1-1 0 0,0 3-3 16,1-1 0-16,2 0 0 15,-1 1 0-15,-2 1 0 0,-3-1-1 16,1 2 1-16,0 0-1 15,-1 0 1-15,1 1-2 16,0-2 2 0,1 2-2-16,-1-2 3 15,0-1-2-15,-1 1 0 0,1-1 2 16,-2 0 5-16,1 0 17 16,1 0-3-16,-2 1-9 15,1 0-6-15,1-1-4 0,-2 1-2 16,0-1 1-16,3-1 0 15,-1-1-2-15,2 2 2 16,1-5 0-16,1 2-1 16,1-1 1-16,0-1 0 0,-1 0-1 15,0 0 3-15,-1 2 1 16,-1-2 2 0,0-1 1-16,-2 1-3 15,-4 0-2-15,-1 0 1 0,-3 1 0 16,-3-1 1-16,0 1 0 15,-1 0 3-15,0-1-4 16,-3 0-2-16,-5 0 1 16,-1-1 1-16,-4 1-1 0,-5-2 4 15,-3 2 5-15,-4-1 2 16,-3 1-2-16,-3-1-2 0,-4 1-1 16,-3 0-3-16,-3 0-3 0,-4 1-1 15,-5-3 1-15,-2 2-1 16,-4 1 1-16,-2-2 0 15,0 2-2-15,-2-1 0 16,-2 1-1 0,2 0 1-16,-2 0 0 15,-2 0-3-15,-1 0 3 0,-1-2-1 16,-2 3 1-16,-1-2-1 0,0 2 0 31,0-1-1-31,-1-1-2 0,0 1-1 16,-1 1-2-16,2-1 0 15,-2-1-24-15,-8 4-55 16,-2 1-50-16,-7 1-65 0,-2-3-62 16</inkml:trace>
  <inkml:trace contextRef="#ctx0" brushRef="#br0" timeOffset="51468.04">21526 13033 226 0,'-13'-14'450'16,"1"-3"-405"-16,4 1 24 16,2 5 0-16,2 4-30 31,0 1-32-31,2 5-5 0,1 1-3 16,0-3 1-16,3 4-3 15,1 1 1-15,5-1 2 16,2-1 2-16,5 5 0 15,2-1-1-15,8 0 2 0,3 0-1 16,6 1 1-16,7 0-1 16,6 1 0-16,4 0-1 15,7 2 1-15,3-1-1 16,6 0 0-16,4 2-1 0,3-2 1 16,6 0 0-1,0-2 0-15,5 1 0 0,2-1-2 16,3 2 2-16,4-1 2 15,2-1-1-15,3-1 1 0,5-1 1 16,1-2-1 0,3 0-1-16,0 1 2 15,4-3 7-15,-3 0 13 16,2-1-9-16,1 1-8 0,2 0-2 16,1-1-2-16,1-1 1 15,1 0-2-15,-2-1-2 16,4 2 3-16,-4-2-1 15,-3 3 0-15,1 0 3 0,-1 0 2 16,-2 1-1-16,1-2-3 0,1 2-1 16,2-3-1-1,3 1-1-15,-1-1 2 0,1 0-2 16,-2 0 1 0,-2 2 0-16,2 0 0 0,-4 0 0 0,2 0-2 0,-1 0 2 15,-3-1 1-15,-3 3 1 16,-5 1 8-16,-4 0 3 15,-1 2-2-15,-2 2-5 32,1 0-2-32,3 1-2 15,-3 0-2-15,0-1 0 0,1-1 1 16,1 1-3-16,0-3 1 16,2-2 1-16,2 0 0 15,0 1 2-15,-2-2 2 16,-3-2-2-16,-1 1-2 0,-6 0-3 15,0 1 1-15,-6-2-1 16,-5 1 0-16,-2 1-5 16,-7-2-4-16,-4 2-55 0,-8-1-19 15,-6 0-36 1,-4-2-61-16,-5-6-60 16,-10-6-167-16</inkml:trace>
  <inkml:trace contextRef="#ctx0" brushRef="#br0" timeOffset="52750.7">21403 11219 691 0,'14'-11'12'31,"3"-1"27"-31,3 3 22 16,0 1-30-16,1 2-24 15,1 1-6-15,0 1-1 0,-1 2 1 16,1 1 0-16,-2 0 0 0,2-2 0 15,3 4 0-15,1-1 2 16,4 0-1-16,3 0 0 0,5-1 1 16,4 0-1-16,8 0 2 15,3-3 0 1,6 2 5-16,1-1 8 16,5 0-4-16,3 2-6 15,3-1-5-15,4 0 1 0,1 1-2 0,4 0 1 16,1-1-1-16,3 2 2 15,0-1 1-15,1 0 4 0,1 2 12 16,6-1 4-16,1 1-11 31,4 0-8-31,2 0 0 0,3-1-3 16,-2 1 0-16,2 1 1 16,1 0 0-16,0-1-3 15,2 3 3-15,-1-1-3 16,5 2 0-16,-2-1 1 15,1-1-1-15,2 0 1 16,2 0-2-16,1-3 1 0,0 2 1 16,4-3-1-1,-1 0 0-15,1-2 1 0,0 3-1 16,2-3 1-16,1-1-2 16,-1 0 2-16,3-1 0 0,-1 0 1 15,0-1 7-15,-2 2 7 16,0-1-6-16,-1 0-2 0,-2-1 0 15,-2-1-1-15,0 1 7 16,-3 0-1-16,-1 0-3 16,-3 0 1-16,1 1-1 15,-4 2-1 1,-3 0-6-16,4 1-1 0,-5 2 0 16,1-2-1-16,-1 1-2 15,0 4 2-15,-2-3 0 0,-2 6-1 16,-2-2 0-16,-3 3 1 15,-1-1-4-15,1-1 4 0,-1 0 0 32,4-1-2-32,-2 0 3 0,-3-1-3 15,-2-1 2-15,-3 2-1 16,-5-1-3-16,-4 0-3 16,-4 2-4-16,0 2-44 0,-5-4-85 0,-3-4-105 15,0-8-208-15</inkml:trace>
  <inkml:trace contextRef="#ctx0" brushRef="#br0" timeOffset="57142.59">22395 13151 505 0,'5'-14'74'16,"-4"0"-36"-16,-2-2 49 0,1 5-19 16,-1 2-27-16,1 4-26 15,1 2-13 1,-1 1-2-16,0 0 1 0,0 3 0 15,-1-1-2-15,-1 7 2 16,-7 5-4-16,-3 7 4 16,-7 8-3-16,-6 8 3 15,-6 5-1-15,-3 6 1 16,-7 4-1-16,-8 6 1 16,-7 4 0-16,-5 7 0 15,-5 6-1-15,-2 4 1 0,0 1 3 16,2 2-4-16,6-3 3 15,4-3-1-15,8-5 1 16,10-5-2-16,8-6-1 16,9-7 2-16,10-4-4 15,7-7-1-15,4-3 0 0,3-6-58 16,4-6-73-16,3-13-83 16,1-11-122-16</inkml:trace>
  <inkml:trace contextRef="#ctx0" brushRef="#br0" timeOffset="57489.65">23005 13169 485 0,'11'-11'33'0,"-8"4"77"15,-3 4-1-15,0 3-50 0,-3 6-46 16,-5 9-9-16,-3 7-2 16,-7 9 2-1,-4 8-3-15,-10 11-1 0,-8 7-1 16,-11 9-2-16,-12 8 0 0,-7 5-2 16,-10 7-9-16,-6 5 7 15,-4-2 4-15,4 2 3 0,0-2 1 31,0 1-1-31,7-4-1 0,7-5-5 16,8-3-41-16,10-8 18 16,12-8-16-16,18-11-5 15,12-13-10-15,13-14-35 16,17-19-41-16,15-16-22 0</inkml:trace>
  <inkml:trace contextRef="#ctx0" brushRef="#br0" timeOffset="57824.41">23633 13218 490 0,'14'-13'25'15,"-11"6"93"-15,-3 5 26 0,-3 6-111 0,-9 7-30 16,-3 7-4-1,-8 6 4-15,-6 5-1 0,-6 7 1 0,-9 4-3 16,-7 9 1-16,-9 8-1 16,-10 9-1-1,-8 11 0 1,-5 9 1-16,-5 4 0 0,-1 4 1 16,3 0 0-16,6 3 0 15,9-4-4-15,4-2 5 16,8 0-2-16,10-2-2 0,7-1-42 15,11-7-33-15,10-12-36 16,11-16-69-16,11-21-58 16</inkml:trace>
  <inkml:trace contextRef="#ctx0" brushRef="#br0" timeOffset="58184.06">24691 13069 697 0,'2'6'9'16,"-18"8"-4"-16,-6 9-2 0,-7 10 2 15,-9 9 1 1,0 7-4-16,-8 6 1 15,-7 7-1-15,-7 7-1 16,-9 7 0-16,-12 12-1 0,-10 11 0 16,-12 10 0-16,-3 7-3 15,-3 6 0-15,-1-2-34 0,8-2-13 16,12-12-7-16,15-12 7 16,12-14 21-16,20-16 1 15,14-14-32-15,17-16-40 16,11-13-19-16,12-21-79 0</inkml:trace>
  <inkml:trace contextRef="#ctx0" brushRef="#br0" timeOffset="58519.68">25641 13048 779 0,'-4'6'20'15,"-14"5"8"-15,-5 12 1 16,-12 14-4 0,-15 12-9-16,-10 15-4 0,-12 14-8 15,-12 9-3-15,-7 10-2 16,-6 3 1-16,-1 4-1 0,0 0-2 15,3-4 1 1,6-8 0-16,8-8 0 16,13-10 1-16,11-10-1 0,13-10 1 15,14-8 0-15,12-6-7 16,11-7-63-16,7-8-51 0,19-14-59 16,11-17-103-1</inkml:trace>
  <inkml:trace contextRef="#ctx0" brushRef="#br0" timeOffset="58825.44">26811 12978 293 0,'-4'7'641'0,"-18"6"-630"0,-9 10-4 16,-10 15 1-16,-10 15-2 15,-11 13-5-15,-12 9 0 16,-4 11-1-16,-12 8 1 16,-7 8-1-16,-9 11-2 0,-4 7 1 15,-10 5-6-15,-1 1-43 16,3-3 11-16,6-6 16 15,9-8 17-15,17-11 5 16,20-11-1-16,23-14-60 0,25-18-47 16,25-26-75-1,34-30-87-15</inkml:trace>
  <inkml:trace contextRef="#ctx0" brushRef="#br0" timeOffset="59180.93">28207 13015 971 0,'-29'20'-13'16,"-11"-1"28"-1,-3 14-1-15,-10 12 25 0,-6 12-5 0,-10 11-24 32,-3 11-7-32,-5 7-3 0,-2 4-3 0,-4 6-1 15,-5 7-1 1,-7 2 2-16,-2 0-4 16,-2 4-37-16,-1-2-16 15,5-7-32-15,10-11 10 16,12-10 12-16,17-9 11 15,11-14-11-15,13-11-23 0,12-10-61 16,7-13-71-16</inkml:trace>
  <inkml:trace contextRef="#ctx0" brushRef="#br0" timeOffset="59509.96">28834 13208 780 0,'-8'3'27'0,"-5"0"18"15,-5 9 5-15,-3 9-23 0,-8 11-16 16,-6 12-3-16,-6 10 0 0,-8 10-2 15,-2 6-1-15,-4 6 8 16,-6 7 2-16,1 4-8 16,-5 6-5-1,-4 3-1-15,-2 8-3 0,-4 1-2 16,-1 5-3-16,0 1 2 16,3 3 1-16,0 0-58 0,4-9-94 15,7-17-141-15</inkml:trace>
  <inkml:trace contextRef="#ctx0" brushRef="#br0" timeOffset="61328.11">22101 15532 265 0,'6'-20'214'0,"-4"1"-93"0,-1 2 7 15,-2 6-20-15,-2 1-27 0,1 5-36 16,1 4-42-16,-1-1-11 15,2 3-3 1,-3 3-2-16,4 5 14 0,-2 2 1 16,-4 3-3-16,-4 6-2 15,-8 6 3-15,-8 6 2 16,-7 9 1-16,-7 6 0 0,-6 6 0 16,-3 5-1-16,-1 6-1 15,-5 3 1-15,1 2-3 16,1 4 1-16,2-2 1 15,4-1-1-15,4-3 3 16,11-4-4-16,6-3-16 16,8-7-95-16,7-7-32 0,6-12-29 15,4-12-104-15</inkml:trace>
  <inkml:trace contextRef="#ctx0" brushRef="#br0" timeOffset="61654.12">22885 15676 659 0,'-17'28'29'0,"-6"-1"-21"16,-5 8 36-16,-3 9 6 16,-6 8-30-16,-11 8-7 0,-1 4-3 0,-6 2-2 15,-4 4-3-15,-4 0-4 16,0 1 1-16,1 0-2 16,2-3-1-16,2 2-3 0,4-4-84 31,6-2-54-31,7-12-76 0,9-13-102 15</inkml:trace>
  <inkml:trace contextRef="#ctx0" brushRef="#br0" timeOffset="61965.54">23899 15573 850 0,'20'-9'-20'0,"-14"2"34"15,-2 4 38-15,-2 1-37 16,-2 7-28 0,-7 8 3-16,-11 9 16 15,-7 12 3-15,-15 12-6 0,-14 13-12 16,-15 11-3-16,-14 12-10 0,-7 8-13 15,-8 5-16-15,-3-2-9 16,4-2-6-16,12-6-10 16,12-9-1-16,13-12 8 15,18-10-10-15,18-13-54 16,17-19-69-16</inkml:trace>
  <inkml:trace contextRef="#ctx0" brushRef="#br0" timeOffset="62256.18">25158 15523 864 0,'-24'9'23'16,"-8"5"-19"-16,-6 12-2 16,-12 11 4-16,-8 13-4 0,-10 11 1 0,-8 12-2 15,-9 8 0-15,-5 11-1 16,-6 5 0-16,-4 3-2 16,-2 4-38-16,7-1-19 15,12-7-40 1,11-15-77-16,18-15-64 15</inkml:trace>
  <inkml:trace contextRef="#ctx0" brushRef="#br0" timeOffset="62612.51">26265 15687 905 0,'2'3'22'0,"-7"2"1"16,-13 8 10-16,-13 12-19 15,-14 11-9-15,-13 11 1 16,-12 11-5-16,-11 9 2 15,-5 5-1-15,-4 5-1 0,1 0-3 16,-1 1 4-16,6 1-6 16,3-4-33-16,13-4-34 15,14-8-40-15,18-12-53 16,18-16-57-16,20-22-142 16</inkml:trace>
  <inkml:trace contextRef="#ctx0" brushRef="#br0" timeOffset="62909.59">27583 15634 955 0,'2'-1'24'0,"-6"0"17"15,-14 9-18-15,-13 13-15 16,-11 13-1-16,-17 11-3 0,-19 12 0 16,-9 9 0-16,-8 7-4 15,-6 3-20-15,0 0 1 16,5-1 7-16,9-4-13 0,13-6-24 16,13-9-24-16,21-9-11 15,21-11-37-15,19-13-25 0,10-15-102 31</inkml:trace>
  <inkml:trace contextRef="#ctx0" brushRef="#br0" timeOffset="63190.32">28473 15732 980 0,'-31'15'7'0,"-2"4"-5"16,-4 15 24-16,-7 7 7 16,-10 10-24-1,-5 7-8-15,-8 9 0 16,-4 4-1-16,-7 8-1 15,-7 6 0-15,-5 10 0 16,-10 8-56-16,-1 1-108 0,-10-3-186 16</inkml:trace>
  <inkml:trace contextRef="#ctx0" brushRef="#br0" timeOffset="64540.43">21767 10992 693 0,'-1'2'43'31,"2"-8"34"-31,5-2-54 0,11-7 3 0,6-1-8 0,6-3-16 16,7-7-4-16,6-2-1 31,2-1-1-31,0 0-3 0,-1-2 7 16,-2 1 6-16,-2-1-2 15,0 1-3-15,3-5 0 0,8-5 3 16,9-8-2 0,11-7-1-16,15-6 4 15,15-11-1-15,11-8 6 0,12-6 5 16,11-4-12-16,9-6-1 16,5-1-2-16,-1 5-3 15,-3 6-3-15,-7 9 0 0,-13 8-70 16,-11 14-38-16,-18 9-30 15,-16 11-52 1,-19 10-39-16</inkml:trace>
  <inkml:trace contextRef="#ctx0" brushRef="#br0" timeOffset="64945.73">22749 11094 770 0,'1'-2'87'0,"11"-11"-40"16,15-8-24-1,10-6 30-15,15-10-13 0,13-8-19 0,16-10-9 16,10-6-8 0,13-7-2-16,15-8-1 15,8-5 1-15,9-4-2 16,4-7-1-16,5-2-3 16,2-3 4-16,-4 3-3 15,-1 4 2-15,-6 3-4 0,-8 10 1 16,-8 10 0-16,-14 13-36 15,-11 11-29-15,-15 15-22 16,-19 12-61-16,-18 11-67 0,-24 6-164 16</inkml:trace>
  <inkml:trace contextRef="#ctx0" brushRef="#br0" timeOffset="65299.34">24062 11016 932 0,'15'-5'37'0,"6"-15"-37"0,13-7 43 15,17-9 25-15,16-9-46 16,18-8-17-16,21-10-4 15,17-10-1-15,13-8 1 16,11-7-3 0,13-7-1-16,8-7-6 0,6-3-15 15,-1-1-59-15,-8 4 2 16,-5 6 12-16,-15 9 1 16,-16 16 35-16,-19 13 9 0,-20 15-28 0,-16 15-25 31,-21 12-66-31,-20 11-83 15</inkml:trace>
  <inkml:trace contextRef="#ctx0" brushRef="#br0" timeOffset="65602.33">25417 10996 796 0,'17'0'251'15,"1"-21"-236"-15,11-3-9 16,19-9 30-16,15-7 10 0,20-12-34 16,19-6-7-16,19-10-2 15,12-9-2 1,15-5-2-16,4-3 1 0,3-3-3 15,1 1-6-15,-10 4 1 0,-8 8-47 0,-6 3 9 16,-14 8-19-16,-8 9 1 16,-11 6-2-16,-11 9-15 15,-16 8-38 1,-18 9-56-16,-17 9-54 16</inkml:trace>
  <inkml:trace contextRef="#ctx0" brushRef="#br0" timeOffset="65949.03">26691 10923 953 0,'3'-1'34'31,"12"-7"-44"-31,12-8 54 16,13-7 37-16,20-9-43 16,15-9-19-16,23-11-12 0,16-11-4 15,15-11 2-15,15-7-3 16,14-8-4-16,7-5-2 16,2-2-5-16,-1 3-26 0,-9 7-28 15,-11 7 6-15,-15 12-2 16,-19 12-7-16,-23 13 12 15,-11 13-11-15,-21 11-27 16,-16 9-49-16,-16 8-92 16</inkml:trace>
  <inkml:trace contextRef="#ctx0" brushRef="#br0" timeOffset="66239.73">28006 10824 1047 0,'14'-1'37'0,"3"-11"-44"15,11 0 34-15,13-3 42 16,12-4-40-16,15-2-24 0,12-6 2 15,14-5-5-15,18-7-1 16,7-6 1 0,17-7-3-16,11-7-9 0,10-7-38 15,15-12-91-15,6-11-45 0,8-12-125 32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4T20:46:25.5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27338 7808 325 0,'2'-9'165'0,"-4"-2"-106"16,-2-2 27-16,1 4-5 0,2-1-36 0,1-1-32 31,1 0-11-31,3 1-2 15,-1-2 0-15,1-1 0 0,-2-3 1 16,-2 2 1-16,-4-1 0 0,-6-1 2 16,-3-1 4-1,-7 0-4-15,-2-2 0 16,-4 1-1-16,-4-4-1 0,-1 2-1 0,1-2 4 16,-3-2 0-16,0-1 9 15,-3-1 2-15,-3 0 7 16,-3-1 10-16,-3 1-2 15,-3 1-8 1,-5 1-12-16,-2 1-2 16,0-1-4-16,-6 2-3 0,-3 0-1 15,-4 2 3-15,1 1-7 0,-3 0 3 16,-4 2 0 0,-3 0 1-16,3 2 0 15,-6 1 1-15,-3 3-1 16,-3 1 0-16,-3 3-1 15,-4 1 2-15,-4 5-2 0,-3 1 3 16,-1 1-4-16,1 6 3 16,-4 2-2-16,4 3 0 0,0 0-1 15,0 1 1 1,0 2 0-16,4 1 3 16,3-1-6-16,3 3 4 0,1 1 3 15,4 0-4-15,2 5 0 16,3-3 2-16,4 6-2 15,2-1-1-15,9-1 1 0,7 1 0 16,7 1 2 0,6 0-1-16,8 0-1 0,7 4 0 15,4 0-4-15,5 1 3 16,4 2 2-16,5 1-2 0,2 2 1 16,6 0-1-1,2 0-1-15,4 1 0 0,11-3-3 16,4 0-1-1,9-3 6-15,5 1-3 0,7-3 1 16,7 0 2-16,4-2 0 0,6 1 1 16,6-4-1-16,8-1-1 0,7-2 0 15,5-4 3-15,8-3-5 32,9-3 2-32,6-4-2 15,1-2 2-15,2-1 1 0,3-3-1 16,-4 1 2-16,-6-1 0 15,2-1 0-15,-2-1-2 16,-1 0 0-16,-2 0 2 16,5-1-1-16,1-6 0 0,3-2 1 15,6-5-1-15,2-2 0 16,4-6 4-16,0-3-1 16,1-2 0-16,-5-2-2 15,-6-2-1-15,-6 1 1 16,-9-1 0-16,-3 2-1 15,-8 1-1-15,-5-1 3 0,-6 3 0 16,-11 0 17-16,-11 3-7 0,-8 2-5 16,-9 2 3-16,-13 2 6 0,-3 3 11 31,-6-4 0-31,-9 0-1 16,-1-3-8-16,-5-4-6 0,-8-1-6 15,-11-5-3-15,-1-1-1 16,-7-1-3-16,-7 1-1 15,-3 0 1-15,-6 2-4 0,-8 1 3 16,-5 1-6 0,-8-1 3-16,-7 2 3 0,-10 2 2 15,-6 6-1-15,-10 2-8 16,-9 7-24-16,-7 9-11 0,-9 4 2 16,-4 14-32-16,0 10-62 15,10 8-2-15,14 2-26 0,17-1 13 16,24-15-156-16</inkml:trace>
  <inkml:trace contextRef="#ctx0" brushRef="#br0" timeOffset="1254.53">25838 13187 952 0,'-57'-15'-23'0,"-9"-2"41"0,1 2 16 16,-1 2 18-16,-2-2-30 0,-1 1-7 16,1-1-13-16,-1-2 0 15,-5 1-2 1,-2-2-1-16,-5 1 0 16,-4 2 2-16,-8 3-15 15,-8 4-6-15,-4 6 2 0,-5 4 9 16,-5 8 6-16,-2 9 3 15,-3 9 1-15,1 5-1 16,2 6-3-16,6 3 4 16,2 3-1-16,6 2-1 15,6-1 2-15,7 1-1 0,7 0 0 0,7-1-1 16,10 1 2 0,8-2-2-16,12-2 2 0,8 0-2 15,9-2 1-15,11-2-1 16,11 0-1-16,7-2 0 0,11-2-4 15,13 0 1 1,9 0 1-16,9-3 1 16,6-2 1-16,10-1 1 0,7-1 0 15,6-2 1-15,7 0 0 0,4-1 0 16,3-1-1-16,7 0 2 16,3 0 0-16,5-1 0 15,7 0 1 1,5-2 0-16,8-1 0 15,5-4-2-15,9-5 1 16,10-6-1-16,0-3 1 16,10-7-1-16,3-8 1 15,0-3-2-15,3-4 2 0,-5 0 2 16,-1-1 2-16,-4-1 1 16,-6 0-3-16,-6 2 2 15,-11-2-1-15,-6-1 2 0,-9-3 6 16,-8-1 12-1,-8-2 1-15,-7-3 1 0,-6-3-2 16,-7-4-3-16,-4-2-10 0,-4-4-5 16,-6-5-3-1,-7-3-1-15,-6-2-3 16,-8-2 3-16,-10 0-3 16,-9 1 1-16,-11 2 5 0,-4 0-5 15,-7-2 1-15,-11-2 3 16,-7 0-3-16,-17-4-1 0,-11 1 0 0,-18 2-4 31,-14 2 1-31,-17 2-4 16,-14 5 6-16,-15 6-5 0,-9 9 0 15,-10 6-2-15,-3 11 1 16,6 8 3-16,8 9 4 16,16 4-1-16,13 9-13 15,18 5-45-15,18 5-20 0,11 5-45 16,8 0-46-16,4-6-96 0</inkml:trace>
  <inkml:trace contextRef="#ctx0" brushRef="#br0" timeOffset="2974.95">22819 14500 1090 0,'1'-10'2'0,"-10"-3"1"16,7 5 5-16,0 5 16 0,2 2-17 15,1 2-12-15,4 8 3 16,2 5 1-16,0 5 2 0,1 7 0 0,0 8-2 31,0 8 4-31,-5 6-3 16,-2 7 3-16,-1 8-1 16,-4 5-2-16,-2 4 0 0,-5 4 3 15,1 0-3-15,-3 1 0 16,1-2 0-16,0-1 0 0,-2-6-1 15,5-8 1-15,0-9-2 16,2-11-2-16,1-12 2 16,3-10-22-16,2-8-3 0,1-9-34 15,4-6-46-15,9-20-6 16,0-13-14-16,0-16-112 16</inkml:trace>
  <inkml:trace contextRef="#ctx0" brushRef="#br0" timeOffset="4334.39">22625 14921 1053 0,'-16'-6'9'16,"5"-5"8"-1,9-5 33-15,7-4-31 0,10-7-22 16,7-12 1-16,7-11 0 16,4-11-25-16,4-8-26 15,-2-6 3-15,1-2 21 16,-7 1 5-16,-7 5 1 16,-7 5 22-16,-7 10 6 15,-7 8 2-15,-2 13 21 0,-5 7 27 16,0 7 0-16,-1 9-13 0,2 5-20 15,3 4-17-15,2 2-3 16,3 6-8-16,6 7-8 16,2 5 9-1,4 9 5-15,6 5-1 0,0 4 2 16,4 4-3-16,1 3 2 16,1 2 1-16,-1 0-3 15,-2-1-5-15,-2-1-7 0,-7-3-6 0,-2-2 7 16,-7-5 6-16,-4-1 8 15,-4-3 0-15,-3-1 3 16,-7-2-1-16,-1-1-1 16,-5 0 0-1,-3-1 0-15,-2 0 0 16,-6 1-3-16,-5-3 1 0,-4 1-1 16,-4-4 0-1,-1-3 1-15,-4-4 0 0,3-6 1 16,1-5 0-16,3 0 1 15,4-4-1-15,4-6 0 16,6 0 1-16,4-2 6 16,6 2 12-16,4-1 4 0,4 2-11 0,3 3-9 15,3 0-1 1,1 4-2-16,-1 0-2 16,4 2-3-16,0 2-30 0,4 4-17 15,0 2-9 1,3 0-15-16,-1-1-4 0,0-2 30 15,-2-3 25-15,-1 0 19 16,2-5 4-16,-1-7 3 16,1-9 0-16,4-8-2 15,1-11-1-15,3-10-1 16,2-9 2-16,0-7 1 16,0 0 2-16,-3 3-1 0,0 7 2 15,-4 9 30-15,-3 11 24 16,-2 11-10-16,-3 9-4 15,-1 7 12-15,0 5-15 0,0 4-33 16,2 3-15-16,0 8-1 16,2 3 5-16,-1 3 0 0,-2 5-3 15,-2 1 4-15,0 3 3 0,-1 1-1 16,-5 4 3-16,-4 3-2 16,-2 4-1-16,-1 0 1 15,-3-3-2-15,-1-2-1 16,-2-4 2-16,1-6 1 15,1-6 0-15,2-6 0 0,3-4 1 16,3-3 0-16,4-3 0 16,1-2-2-16,3-4-3 31,5-8-7-31,4-9-1 0,5-5 4 16,4-7 0-16,4-1 1 15,1-3 6-15,0 3 1 16,0 5-1-16,-4 4 0 15,-1 6 1-15,-4 4-2 0,-3 3 2 16,-4 6 0-16,-3 2 0 16,1 3-2-16,-2 0 0 0,3 6-4 15,2 4-2-15,-3 4-5 16,2 6-4 0,-3 3 5-16,0 5 5 0,-2 4 4 15,-2 3 3-15,-5 2-1 16,-3 0 2-16,-2-1-1 0,-1-4 1 15,1-4-1 1,1-4 0-16,3-8 2 16,3-4-3-16,2-5 1 0,4-4-2 15,7-5-1 1,7-11 0-16,5-8 1 0,8-14 2 0,5-12 3 16,3-10-2-16,-1-3 0 15,-6 3-1-15,-5 7 0 16,-9 12 1-1,-6 11 1-15,-5 9 21 16,-5 7-5-16,1 4-5 0,-2 4-2 0,-4 2-7 16,-1 7-5-16,1 9-6 15,-1 7-19-15,1 7 4 16,2 8 0-16,-1 9-36 16,1 8-35-1,-2-1-36-15,-2-6-124 0</inkml:trace>
  <inkml:trace contextRef="#ctx0" brushRef="#br0" timeOffset="19231.72">9236 1587 330 0,'-15'-4'25'0,"-2"1"30"16,2-1-3-16,5 1-6 16,2 0-12-16,3 0-18 15,3-1-11-15,2-1-6 16,2-4-1-16,1 2 4 0,0-3 0 15,1 3-2-15,-1 0 1 16,-1 3 2 0,-2 2 0-16,1 2 2 0,0 0 4 15,3 0-7-15,4 0-3 0,1 0 3 16,4 3 0 0,6 1 0-16,3-1 2 15,7 0-4-15,3-3 3 0,7 0-2 16,3-6 2-16,2-4 0 15,4-3-2-15,2 1 3 0,0-1-3 16,0 4 1-16,2 0-2 16,-4 1 0-1,0 4 0-15,-5 1 0 16,-1 0 2-16,-2 2-2 0,-2-2 0 0,-3 2 1 16,4-2 3-16,-1 1-1 15,-1-2 1 1,-3 0 0-16,-3-1 11 15,-4 1 19-15,-6-3-26 16,-7 3-4-16,-5 1 2 0,-5 3 2 16,-2 0 67-16,-2-2 63 15,0 2-50-15,0 0-66 0,0 0-18 16,0 2-5 0,0-2-5-16,0 3-20 15,3 3-147-15,2 1 14 0,-4 6-3 16,-1 2-98-16</inkml:trace>
  <inkml:trace contextRef="#ctx0" brushRef="#br0" timeOffset="19711.06">9841 1467 528 0,'-14'-10'130'16,"1"-1"-58"-16,2 3 2 16,6 3-17-16,-1 2-30 15,5 0-22-15,0 3-5 16,1 0-1-16,0 0 1 0,0 0 2 15,0 7-3-15,0 4 1 16,1 7 0-16,0 3 0 0,-1 9-1 16,0 5 0-16,-3 5-2 15,-4 5 3 1,-4 2 0-16,-1 7 3 0,-3 0-2 16,-2 2 0-1,-1-3-1-15,1-6 1 16,3-5 1-16,3-10-3 0,3-5 2 15,1-7 0-15,4-4-2 16,2-6 2-16,1 1-2 0,0-1 1 16,0-3-4-1,0-1-4-15,5-2-33 16,4-3-40-16,0-1-20 16,2-11-24-16,1-10-25 0,-3-9-35 15</inkml:trace>
  <inkml:trace contextRef="#ctx0" brushRef="#br0" timeOffset="20042.84">9548 1876 450 0,'-19'5'93'16,"1"0"-39"-16,4-1-7 0,4 7-10 15,2 4-19-15,0 7-12 16,2 5-2-16,2 9 0 15,2 5-2-15,2 0-2 16,0 2 1-16,4-5 0 0,5-4-3 16,2-4 2-16,2-9-2 15,2-2 2 1,3-9 1-16,5-6-1 0,0-4-1 16,3-10 3-1,4-10 2-15,1-8 4 16,-2-8 0-16,1-8-1 15,-2-1-3-15,-3-2-2 16,-1-3-3-16,-6 3-1 0,-4 2-1 16,-2 2-8-16,-10 6-159 0,-2 6-131 15</inkml:trace>
  <inkml:trace contextRef="#ctx0" brushRef="#br0" timeOffset="21092.66">13683 2509 814 0,'-14'7'-4'15,"-3"-4"41"-15,9-1 1 16,7-1 6-16,1-1-48 15,9 0-6-15,7-6 6 16,3-8-1-16,4-4-1 0,0-4 1 16,-2-6-3-16,-3 4-36 15,-4-3 17-15,-7 7 9 16,-5 3 13-16,-2 4 5 16,-2 6 5-16,-7 1 3 15,-1 5 9-15,2-1 32 0,-2 2-10 16,2 0-15-16,3 2-13 15,3 2-5-15,2 3-4 16,0 2-4-16,1 2 2 16,4 6 1-16,2 3 0 15,0 6 0-15,0 3 1 16,1 5-2-16,-3 6 1 0,0 4-1 0,-2 10 0 16,-3 9 2-16,-1 9 0 0,-9 10-1 15,-2 11-3 1,-5 10 3-16,-2 7-3 0,-3 8 2 15,0 1 5-15,0 3-11 16,0-2 6-16,2-7-1 16,3-6 5-16,1-11-4 0,3-9 1 15,2-13-3-15,5-12 5 16,1-10-5-16,2-13 4 16,2-9-2-16,0-12-1 15,1-6-1-15,0-5 2 16,0-6-2-16,0 1-1 0,0-2 3 31,0 0-6-31,0 0 2 16,0-2 2-16,0-5-3 15,0-7-3-15,0-10-5 0,3-10 0 16,4-10-101-16,-1-7-30 16,-1-2-64-16,-5 0-94 15</inkml:trace>
  <inkml:trace contextRef="#ctx0" brushRef="#br0" timeOffset="21432.7">13411 3893 390 0,'-9'5'316'16,"-3"-2"-227"-16,-1 1 7 31,5 0-22-31,2 5-56 0,2 4-13 16,4 1-4-16,0 5-4 15,5 3 1-15,3 1-1 0,3 0 1 0,-1-1 0 16,1 4 0-16,0-3 1 16,-2 5 3-16,-3 0-2 15,-2 0-7-15,-1 3 0 16,-2-4 6-16,-1-5 2 16,0-3-2-16,1-6 2 0,1-2-1 15,2-4-1-15,2-4-6 16,5-3-1-16,3-1-1 15,4-12 1-15,6-11-1 16,5-13-1-16,2-21-1 0,3-18-4 31,1-18-89-31,-3-11-39 0,-6-1-105 16</inkml:trace>
  <inkml:trace contextRef="#ctx0" brushRef="#br0" timeOffset="22002.31">13411 2826 584 0,'-19'-3'-61'0,"1"-4"121"16,5 0-3-16,5 0 0 16,5-5-34-1,3-3-23-15,5-4 2 0,4-2 0 16,4-4 7-16,4-3 8 16,3 1-6-16,2-1-6 15,2 1-1-15,0 0-2 16,1 3-2-16,-1-3 2 15,-1 6-2-15,0-2 1 0,0 5-1 16,-3-1 1 0,1 3-2-16,0 1 2 15,-1 5-2-15,-3 1-1 0,-2 5-1 16,-1 4-3-16,-2 0-2 0,1 13 4 16,-2 5 4-1,1 8 1-15,2 5 3 16,-1 7-2-16,0 5-2 0,0-1 1 15,0-3-1-15,-5 1 0 16,-2-7 0-16,-3-4 1 16,-3-2-1-16,-6 2 3 0,-9-1-1 15,-3 5 3-15,-9 0-4 16,-2-1 3-16,-5 1-3 16,0-6 1-16,1-7 0 15,2-5 1-15,4-6 0 16,1-9-6-16,-4-13-51 0,-6-10-265 15</inkml:trace>
  <inkml:trace contextRef="#ctx0" brushRef="#br0" timeOffset="23316.18">9513 7218 20 0,'-20'4'130'15,"1"-2"-107"-15,1-1-5 16,-1-1-6-16,3 0-8 15,2 0-3-15,1-4 0 0,2-1 0 16,1-2 1 0,1 1 2-16,3-1 3 0,-2 0 1 15,4 0 13-15,2-4-2 16,2 1-4-16,0 0 2 16,0-2 9-16,0 2 6 0,0 2-6 15,0 0-12-15,0 2-8 16,0 3 1-16,0 1 3 15,0 1-3-15,0 1-5 0,0 0-2 16,0 0 0-16,0 0 2 16,0 0 1-1,-2 5-1-15,0 4-1 0,-2 7 2 16,0 5-2-16,-1 5 0 0,1 5 2 16,-1 6-3-16,-3 0 1 15,2 2-1-15,-1 0 1 16,1-2-2-16,-1-3 1 15,1-4-1-15,3-6 1 16,-2-4-3-16,2-9 2 0,1-3-6 16,1-6-40-16,1-2-9 15,0-13-17-15,0-5-38 16,0-8-37-16</inkml:trace>
  <inkml:trace contextRef="#ctx0" brushRef="#br0" timeOffset="23945.23">9170 7018 623 0,'1'0'62'16,"-1"0"-21"-16,1 0-20 0,8 0-26 16,5-1 1-16,3-3 6 15,7-6-4 1,4-4-1-16,2-8-6 0,0-6-1 15,-2-1-4-15,-3 2-5 16,-6 3 2-16,-5 6-20 16,-7 7 18-16,-7 8 19 15,0 3 13-15,-6 4-9 0,-2 7-1 16,-1 5 0-16,2 5-1 16,-1 8 0-16,0 3-1 0,2 5-1 15,3 2 1-15,1 2-1 16,2-1-1-16,0-4 1 0,0-4 0 15,1-4 0-15,1-1-1 32,-2-4 1-32,0-2 0 0,-3 1 1 15,-7-1 0-15,-2 3-1 16,-2-1 1-16,-3 1 0 0,1 0 0 16,-4-4-1-1,0-2 2-15,1-2 1 0,-2-6 22 16,-3-2-1-16,0-5-19 15,-2-3-4-15,1 0-1 0,-1-7 0 16,5-6-2-16,6-8-6 16,8-6-73-16,0-4-126 15,7-6-53-15</inkml:trace>
  <inkml:trace contextRef="#ctx0" brushRef="#br0" timeOffset="24811.95">13654 7286 430 0,'-13'-3'53'16,"-4"3"19"-16,3 2-3 15,2 3-15 1,2-1-22-16,4 2-14 16,4 0-15-16,2 2-6 0,0 6 0 15,0 4 6-15,2 8-3 16,1 8 1-16,1 6 0 16,0 8 0-16,-1 8 1 15,0 5-2-15,-3 4 1 16,0 6 0-16,-1 3 1 15,-5 1-1-15,-1-4-1 0,0 0-1 16,1-3 1-16,-2-2 4 0,3-5-3 16,1-1 1-1,3-2 9-15,0-6 14 16,1-5-16-16,0-7-8 0,0-5 2 16,0-6-2-16,0-11-2 15,0-2 2 1,0-6-1-16,0-4 0 0,0-4-2 15,0-2-2-15,0-7-19 16,-2-11-39-16,0-9-63 16,0-5 8-16,-2-5-6 0,-1-1-37 0</inkml:trace>
  <inkml:trace contextRef="#ctx0" brushRef="#br0" timeOffset="25165.43">13417 8329 393 0,'-15'3'37'0,"0"1"82"16,2 0-42-16,3 1-3 15,2 2-43-15,2 3-20 16,4 4-8-16,0 4-3 16,2 8 1-16,0 6 0 15,0 4-1-15,1 3 3 0,2 1-3 16,2-3 0-16,0-2 1 15,1-4-2-15,-1-6 1 16,1-3 1-16,1-6-2 16,0-2 1-16,0-4 0 0,1-3-2 15,4-3-3-15,2-4-1 16,3-5 1-16,1-12-2 0,5-11-2 16,1-11 3-16,0-9-1 15,-2-9 2 1,1-6-2-16,-2-2-13 0,-2 0-65 0,-2 1-25 15,-5 1-52-15,-2 3-69 16</inkml:trace>
  <inkml:trace contextRef="#ctx0" brushRef="#br0" timeOffset="25599.86">13309 7628 765 0,'-16'18'-84'16,"0"-8"151"0,11-1-24-16,5-4-13 0,9 0-40 0,9-5 8 15,8-3-4-15,8-13-4 16,4-12-3-16,5-11 6 15,1-10-6-15,-1-9 11 16,-5 1-1-16,-3 3-4 0,-10 8-38 31,-5 14 27-31,-8 9-1 16,-3 10 10-16,-5 9 9 0,-4 4 2 16,2 0-1-16,-1 0-2 15,0 4 3-15,0 10 3 16,-1 6 0-16,0 10 2 0,0 7-3 15,-3 7-2-15,-2 7-1 16,-1 4 0-16,-3 4 0 16,2 2-1-16,1 0 0 15,0-1-30-15,-3-12-147 16,0-14-200-16</inkml:trace>
  <inkml:trace contextRef="#ctx0" brushRef="#br0" timeOffset="26771.93">9594 12911 503 0,'-6'5'-21'0,"-3"0"58"0,-1 2-6 15,2 3-11-15,3 3-12 16,1 3-4-16,0 6-2 0,2 4-2 31,0 5 0-31,1 6-1 16,0 5 2-16,-1 5-1 16,-1 6 0-16,-4 0 0 0,2-1-10 0,-2 1-56 15,0-9 21-15,1-7 25 16,0-9 12-1,4-8-7-15,-1-7-33 0,1-8-48 16,-1-5-43 0</inkml:trace>
  <inkml:trace contextRef="#ctx0" brushRef="#br0" timeOffset="27065.09">9286 13403 390 0,'-21'15'86'16,"0"1"10"-16,5 6-54 16,2 6-18-16,3 8-21 15,4 6-5-15,2 4 3 0,3 3 0 0,2-1-3 32,1-5 3-32,7-11-2 0,3-7 0 15,3-12-9-15,5-11-29 16,4-14-2-16,4-16-13 0,2-9 5 15,0-11 29-15,2-8 11 16,-4-3 4-16,-1-5 17 16,-1-2-10-16,-3-6-3 15,-1-6 4-15,-2-3-87 16,-3-1-70-16</inkml:trace>
  <inkml:trace contextRef="#ctx0" brushRef="#br0" timeOffset="27370.6">9241 13001 576 0,'-12'8'90'15,"4"-2"-31"-15,8-2-31 16,4-1-35-16,12-3-4 0,7-1 6 15,9-5 0-15,5-9-3 16,5-10-2 0,4-5-1-16,0-7 4 0,0-1 0 15,-5 1-42-15,-3 7-42 16,-7 6 12-16,-5 12-11 0,-6 11-8 16,-7 14 19-1,-4 18 40-15,-6 16 43 0,1 13 10 16,1 8 5-16,5 1-13 15,6-2-44-15</inkml:trace>
  <inkml:trace contextRef="#ctx0" brushRef="#br0" timeOffset="28044.31">12060 13512 338 0,'4'0'5'0,"-4"-2"117"16,0 4 55-16,0-2-79 15,0 0-56-15,0 0-13 16,0 0-15-16,0-1-7 0,0 1 0 31,0 0 2-31,-2 0 11 0,0 1-3 16,-2 1-10-16,2 0-3 16,-1 5-2-16,0 5-2 15,-1 6-1-15,1 6-1 16,-2 6 2-16,1 5-4 15,-1 7-1-15,-2 4-1 16,-1 6-6-16,0 6 5 16,-3 3 5-16,1 2-1 0,-1 2 3 15,-1-1-2-15,4-4 0 16,1-2 0-16,1-4-1 16,3-4 1-16,2-4 1 15,1-2 0-15,0-4-11 16,0-1-21-16,3-3 8 15,1-4 4-15,3-5-5 0,-1-5-22 16,3-7-23-16,1-6-16 16,1-8-36-16,-5-8-25 15,-1-8-17-15</inkml:trace>
  <inkml:trace contextRef="#ctx0" brushRef="#br0" timeOffset="28557.36">11794 14357 516 0,'10'16'-1'0,"0"-1"-3"31,2-1 3-31,1 2-2 0,3-3 3 16,-3-1 3-16,1 3-3 15,-1 3 1-15,-1 4 2 16,-4 5-1-16,1 1 1 0,-2 1-1 15,0-3-1-15,-1-3 0 0,0-7-2 0,1-7 2 16,0-6-2-16,5-4-4 16,1-10-8-16,1-15 7 15,0-8 11-15,1-12 12 32,-2-8-2-32,1-8-2 15,0-1-7-15,-2-1-8 0,2 5 7 0,-3 6-4 16,1 7 10-1,-2 6-8-15,0 4-37 16,3 1-43-16,-5 1-75 16,-2-2-47-16</inkml:trace>
  <inkml:trace contextRef="#ctx0" brushRef="#br0" timeOffset="28966.45">11732 13763 640 0,'-2'3'-21'0,"1"-1"82"16,4-7-67-16,12-8-6 16,8-9 1-16,6-8 3 0,7-9 6 15,4-5 4-15,0-3-3 0,2 1-1 16,-1 0 7 0,-4 7 3-16,-2 4-4 0,-7 8 0 15,-4 5-2-15,-7 9-3 16,-1 6-28-16,-8 4 7 15,-3 10-5-15,-4 10 21 16,-1 13 18-16,-3 11-1 0,-2 11-10 16,-1 7-56-1,-4 2-114-15,3-3-60 16</inkml:trace>
  <inkml:trace contextRef="#ctx0" brushRef="#br0" timeOffset="36005.11">14670 16134 817 0,'-9'0'10'0,"-1"-1"18"15,4-3 38-15,1 2-1 16,2 1-41-16,3 0-20 16,0 3-4-16,-1 0 0 15,0 3-3-15,1 1 2 0,-2 3 1 16,0 1 0-16,-2 3 0 15,-1 1-2-15,-1 2 3 16,-4 4-1-16,0-2 1 16,2-1-1-1,-2 2 0-15,2-2 1 0,0 2 0 16,0 0 0 0,0 2-1-16,-1 2 1 0,2 0-1 15,1 1 0-15,-1-3-1 16,4 0 1-16,2-2-1 0,1-2 1 15,0 0 1 1,2-4 0-16,3 0-1 0,0-4-2 16,0-4-28-1,-2 1-5-15,0-5-18 0,-2 2-2 16,-1-3 38-16,0-3 16 0,-1 2-52 16,-2 0 14-1,1 0 32-15,0-1 4 16,1 1-24-16,1 0-56 0,0 3-42 15,2-2 41-15,-1-2-58 16</inkml:trace>
  <inkml:trace contextRef="#ctx0" brushRef="#br0" timeOffset="37167.74">14447 16393 412 0,'-8'1'27'0,"1"-1"69"15,4-2-8-15,1 0-31 16,1 2-30-16,1-2-13 0,0 2-8 0,0 0-4 31,0 0-1-31,0 0 1 16,0 0 0-16,0 2 2 0,0-1 18 15,-3 5-11-15,1 4-10 16,-3 5 0-16,1 3 0 16,0 2 0-16,3 0-2 15,1 0 2-15,0-2 0 16,0-2-2-16,3-3 1 15,-1-3 1-15,1-2-2 0,-1-1 1 16,-1 1-1-16,-1-4 2 0,0 5-1 0,0-1 1 16,0-1-2-16,1 1 0 15,3-2 2 1,5-3-1-16,2-2 1 0,2-2-2 16,5-4 4-1,1-7-3-15,3-2 0 16,2-5 0-16,1-2 1 15,0-5-2-15,-2 0 2 16,-1-1-2-16,-5 1 2 0,-4 2-1 16,-7 4-1-16,-5 5 2 15,-1 3 3-15,-9 3 18 0,-2 5 18 16,-2 1-5-16,1 2-22 0,2 2-13 16,0 5 1-16,2 1-3 15,3 1-3-15,0 1 2 16,1 1-23-16,-1 2-16 15,1-1 0-15,-1 4-32 0,-2-4-54 16,-3-2-63-16,-2-7-112 16</inkml:trace>
  <inkml:trace contextRef="#ctx0" brushRef="#br0" timeOffset="37748.34">14485 16852 757 0,'0'-4'37'0,"-4"-3"23"0,0 4-9 15,2 1-19 1,1 1-31-16,1-2-6 0,0 4-26 16,0-1-16-16,0 1 19 15,-1 1 22-15,-1 6 5 0,-1 3 1 16,-1 8-1-1,-2 4 1-15,2 4-2 16,1 3 4-16,1 2-4 16,0-4 5-16,2 1-3 15,0 1 2-15,-2 1-2 0,0 3-1 0,0 3 2 16,-1 7 0 0,-2 3-2-16,2 0-1 15,0-1-87-15,1-3-3 16,1-7 1-16,1-5 2 15,-1-13-52-15,0-10-55 0</inkml:trace>
  <inkml:trace contextRef="#ctx0" brushRef="#br0" timeOffset="38303.45">14383 17098 808 0,'0'-14'11'0,"-2"-2"20"31,2-2 20-31,8-3-39 16,6-6-11-16,4-3-1 0,5-4 0 15,1-2-1-15,-1 1 0 16,-5 4 0-16,-1 5 0 0,-8 6-7 15,-1 5-3 1,-5 6 8-16,-2 3 5 0,-1 2-1 16,1 0-1-16,-1 3-1 0,0 0-1 31,0 0 0-31,2 2-2 16,1 1-26-16,1 5 5 0,1 2 18 0,1 3 0 0,0 4 4 15,0 0 3-15,2 1 1 16,-1 1-1-16,0 0 0 15,0 0 1-15,0-2 0 16,0 0 0-16,-1-5-1 16,-2-1 2-16,-1-4-2 0,-1-1 3 15,-2-3-1-15,0-2 2 32,-7 2 41-32,-2-2-32 0,-7 1-13 15,-3-1-1-15,-4-1 0 16,-4-5-1-16,-2-1 0 15,-2-3 0-15,1-2 1 16,-1 0-1-16,1-1-19 16,2-2-64-16,-1 4-58 15,0 3-6-15,-2 5-47 0</inkml:trace>
  <inkml:trace contextRef="#ctx0" brushRef="#br0" timeOffset="66545.52">16829 10613 470 0,'1'-8'7'0,"-1"-3"18"0,0 2 21 15,0 2 34-15,0 1-60 16,2 0-17-16,-2 1-3 16,0 0 0-16,0 1 0 15,0-1 0-15,-4 1-7 0,1 1 1 16,-2-1 10-16,0 2-1 16,1-1 5-16,1 0 12 0,-2 0 14 15,3 1 0 1,-1-2 5-16,3 3 0 15,-2 0-16-15,2-1-16 0,0 2-10 0,0-1-3 16,0 1-1-16,0 0-1 16,1 0 2-16,0-1 4 15,0 2 4-15,1-2 0 0,1 1 3 16,-3 0 3-16,2 0 6 31,0 0 10-31,-2-1 13 0,1 1 8 16,-1-1-9-16,1 1-16 15,-1 0-11-15,0 1-8 0,1-1-4 16,0 1-1-16,1 0 3 16,1 0 1-16,0 1 0 15,0 0 0-15,2 0 0 16,2-1 0-16,1 0 1 0,-1-1 0 16,2 1 3-1,2 0-1-15,-1-1-1 16,3 0 0-16,0 1-1 0,2-1-1 0,1 0 1 15,3 0-1-15,0-1 1 16,0 1 0-16,0-1-1 16,1 1 1-16,1 1 0 0,-2 0 0 31,4 1-1-31,1-1 0 16,0 2 0-16,0 1 1 15,2 0-1-15,1-1 1 0,0 3-1 16,1-1 0-16,0-1 0 15,2 2 0-15,2-3 0 16,2-1 0-16,1 1 0 16,2-3-1-16,5 1 1 15,0-2-1-15,1-1 1 0,0 1 0 16,0 1 1-16,1 0-3 0,-1 2 3 16,2-2 0-16,1 3 0 15,3 1-2-15,-1-2 2 16,2 3 0-1,-2-4-1-15,3 1 0 0,2-1 0 16,1 1 1-16,4-4-3 0,1 2 3 16,0-3-1-16,3 0 0 15,0 0 1-15,-1 2-1 16,1 0-1-16,0-1 1 16,0 4 2-16,-1-1-2 15,-1 0 1-15,0 0-1 0,-2 4 0 16,1-2 1-1,0 1-2-15,1-1 2 16,1-2-1-16,2 1 0 0,0 0 1 0,1-4 0 16,1 0-1-1,0 2 0-15,2-1 2 16,-2 2-2-16,1-1 1 16,-1 3 0-16,1-1 1 15,1 0-1-15,1-1 0 0,3 1 0 16,1-1 0-16,3-2 1 15,3 1-1-15,2-2-2 16,1 1 3-16,-1-3-2 16,-1-2 2-16,2 1-1 15,-2 1 26-15,-1-3 0 0,-1 3-10 16,1-1-5 0,-2 1-6-16,2 1-1 0,-3-1 2 15,0 1 3-15,-4 1-9 0,2 0 2 16,-7 0-1-16,-1-1 2 15,-2 1 2-15,-3 1-1 0,-2 0 1 16,-5 1-3 0,0-2 7-16,-4 1 2 0,-3 0-2 15,-2 0-7 1,-5 0-1-16,-3 0-1 16,-5 1-1-16,-3 0 1 0,-3 1 0 15,-4 2-1 1,1-3 0-16,-4 3 0 0,-3 1 0 15,0 2-17-15,-3 0-39 16,-4 1-45-16,-6-6-104 0,-2-12-162 16</inkml:trace>
  <inkml:trace contextRef="#ctx0" brushRef="#br0" timeOffset="68035.2">16566 10157 611 0,'8'-20'163'0,"0"-2"-155"15,2-1 8-15,3 9 32 16,1 1-42-16,-3 5-4 16,1 4-5-16,-2 2-2 0,-2 2-2 0,-1 0-1 15,1 4 4-15,1-1 0 31,-1 3 1-31,2-2 0 0,2-1 2 16,2 1 1-16,3-1 7 16,2-2 3-16,4-1 3 0,3 2-2 15,1-4-2 1,3 2 6-16,1-3 1 16,-1 0 2-16,1-1-4 0,0 3-1 15,-1 0-2-15,-1-1-4 0,3 2-1 16,0 1 1-16,0 0 4 15,1 0-4-15,5-1 6 16,-1 0-4-16,2 0-4 16,1 0-3-16,1-1 1 15,3 1 0-15,-1-1-3 16,5 2 3-16,0-1-2 16,3 1-1-16,-2 0 1 15,3-1-1-15,-1 2 1 0,0 0-2 16,3 0 2-16,1 1-1 15,1-2 0-15,2 1 1 16,2-1-1-16,0-1 1 0,0 0 0 16,3 0-1-16,-4-1 1 15,-1 1-1-15,1 1 1 16,1-1 1-16,-2 3 0 0,2 0 3 16,1 1-1-1,2-2-4-15,-2 2 0 0,1-3 3 16,0 0-3-1,-1 1 1-15,0-2-1 0,-1 1 8 16,0 0 37-16,-1 1-31 16,0 2-6-16,0 1-3 15,1 0-2-15,0 1 0 16,-1 3-1-16,2-4-3 16,1 4 3-16,4-3-2 15,-1-1 0-15,2-2 0 0,2 1 0 0,0-2 1 16,1-1 1-16,-1 0-2 15,0-1 1 1,-2 2-1-16,0-2 1 0,2 1 10 16,-3 0 6-1,-2 0-12-15,-2 1-2 0,-1 1-2 16,0-1 0-16,-2 1-1 16,2-2 1-16,1 1-1 15,0-1 1-15,2 2 1 16,3-6-3-16,-2 2 2 15,1 1 1-15,-1-3-3 0,0-2 2 0,0 2 0 16,0-1 26-16,0-1-3 16,0 1-14-1,-1 1-6-15,-1 1-2 16,-5 0-2-16,-3 1 3 16,-4 1-2-16,-3 0-1 15,-3-2 1-15,-1 2-1 0,-3 1 0 16,-5-1 1-16,-3 0-1 15,-4 0-1-15,-6 0 2 0,-1 0 0 16,-6 0 0 0,-1 0-1-16,-3 1 1 0,-1-1 1 15,0 0-3-15,-3 1 2 0,-1-1 4 16,-1 2-5 0,-2-2 3-16,0 1-2 15,0 1-1-15,-2-2 1 0,2 6-2 16,0 1-1-16,1 3-47 15,-4-2-72-15,-1-12-103 16,0-26-258-16</inkml:trace>
  <inkml:trace contextRef="#ctx0" brushRef="#br0" timeOffset="69415.63">16790 8843 691 0,'0'-12'35'0,"-1"0"3"15,1 4 43-15,0 1-51 0,3 4-25 16,1 0-6-16,3 2-3 15,1-1-3-15,1 2 3 16,1 0 1 0,3 0-1-16,-1 3-2 15,1 3 1-15,2 1-2 16,2 1 2-16,0 1 0 16,3 1 3-16,3 0 1 0,4 0 2 0,-1 0 2 15,5-2 5-15,5 2-4 16,0-1-1-1,4-1 0-15,2 1 1 0,6-2 12 16,1-1 2-16,4-1 1 16,6-1 3-16,3-1-2 15,3-1-7-15,1-2-2 16,1 0-4-16,-1 0-2 16,3 0 7-16,0-2-1 15,3-2-5-15,1 1 0 0,1-2-4 16,0 2-1-16,-4-2 0 15,-2 2 0-15,-3 1-1 0,-2 0 0 16,-1 0 2-16,0 1-4 16,-1 0 3-16,4-1 0 15,-1 0 0-15,-1 0 0 0,0-1 2 16,-2 1-5 0,-3 0 3-16,-1-1 1 0,0 1-4 15,-1-1 2 1,0-2 2-16,0 3-3 15,-3-1 38-15,3 3-28 0,-1-3-7 16,-1 3-3-16,-1 0 3 16,0 0-1-16,2 3-1 15,-1-2 0-15,0 1 0 16,0-1 1-16,1-1-2 16,1 0 1-16,0 0 1 0,3-3-2 15,1-2 3-15,4-1-1 16,0 1-1-16,2-3 3 15,-1 1-3-15,0 1 3 16,0-1 3-16,-2 1 2 0,-1 1-4 16,0-1-2-16,0 2 1 15,1-1-1-15,0 1 3 16,4 0-2-16,-1 0 1 16,2 2 1-16,-2-2-1 0,0 1-1 15,1 1-4-15,1-1 2 16,1 0 1-16,0 0-1 15,0-1 0-15,0 1 0 16,-3-3 0-16,0 2 0 16,-3-1 1-16,-3 0-2 15,0 1 2-15,-3-1-1 16,-2 0 1-16,-3 1-1 16,-3-1-1-16,-3 1 2 0,-4 1-1 15,-3-1 0-15,-3 1-3 16,0-1 4-16,-1 1-2 0,-1 0 1 15,-2 1-2-15,-2 2 1 16,-1 0 0-16,-2 1-17 16,-3 4-66-1,-3 1-39-15,-5-6-78 0,-2-7-145 16</inkml:trace>
  <inkml:trace contextRef="#ctx0" brushRef="#br0" timeOffset="70979.17">16622 7349 774 0,'3'-13'17'0,"4"1"-1"15,5 2 38-15,4 3-39 16,0 0-15-16,6 2-2 16,2 1 0-16,0 3 0 0,2-1 0 15,3 2 2-15,2 0-2 16,0 0 1-16,3 2-1 0,4-1 3 16,3 1-3-16,5-2-1 15,4 0-1-15,4 0 3 0,5-3-2 16,2-2 1-16,1 1 0 15,3 0 4-15,2 1-6 16,3 0 3-16,-3 2 5 16,0 1 14-16,2-2-17 0,-2 2 2 15,1 0-1-15,-1 2-1 32,1 2-1-32,3-3 0 0,2 3 1 15,2-2-1-15,-1 0-1 16,0-2 0-16,2 0-2 15,-1 0 2-15,-1-4 2 16,3 2 4-16,-2-1 46 16,3-1-39-16,-3 4-9 15,0-3 1-15,-3 3-1 0,-2-1-4 16,0-1 3-16,1 2-2 16,-1-4 2-16,-1 1 1 15,3 0 2-15,-2 0-2 16,-1-1 4-16,-2 0 2 0,2 1-5 15,-3-1 0-15,0 2-3 0,-1 1 2 16,0-3-2-16,0 2 5 16,-1 0 1-1,-1 1 2-15,1-1-3 16,-3 2-5-16,1 0 0 0,-3 0 0 0,1 0-1 16,-2 5 1-1,-2 1-2-15,0-3 0 0,-3 4 1 16,1-1 0-16,2-1 0 15,-1 1 1-15,1 1-2 16,0 0 4-16,1-3 3 16,-1 1-3-16,0 0-1 15,1-2 0-15,-1 2 1 16,-1-4 8-16,1 2 3 16,-1-2-10-16,-2 1-4 15,-1-2 2-15,2 0-1 0,0 0 1 16,-1 0 1-16,0 0 36 15,0 0-28-15,-2 0-8 0,-3 0-1 16,0 0 1-16,-2 0-4 16,-1 0 1-16,-3 0 1 15,-2 0 0 1,1-2 1-16,-3 2-2 0,-2-1 0 16,-3 1-1-16,-2 0 3 0,-3 0-1 15,-4-2-2-15,-1 1 2 16,-6 1-2-16,-1-1 3 15,-5-2-2-15,0 1 2 0,-2 2-2 32,-2-1 1-32,-1 1 0 0,-2-2-1 15,-1 2 2-15,-1 0-1 16,-1 0-1-16,0 0 3 16,-1 0-1-16,3 0 2 0,-3 0 0 15,1 0 2-15,-2 0 7 0,1-2-1 16,0 2-5-16,0 0-4 15,0-1-1 1,0 0-1-16,2 0-1 16,-1-1 0-16,-1 0-1 0,2 0 0 15,-2-1-20-15,0-1-16 16,2-3-21-16,0 0-14 0,2 0-27 16,3-3-25-16,5 0-50 0,0-4-33 15,1-5-75-15</inkml:trace>
  <inkml:trace contextRef="#ctx0" brushRef="#br0" timeOffset="71940.45">17563 9063 788 0,'2'-23'36'0,"-7"-3"-33"0,-3 4 17 15,6 2 57-15,0 5-20 0,1 3-39 32,0 3-8-32,1 2-7 15,2 2-3-15,-1 3 0 16,-2-1 1-16,-1 3 0 0,-1 0-10 15,-9 6-4-15,-7 8-1 0,-8 7 4 16,-9 7 6-16,-8 6 3 16,-3 8 4-1,-3 4-2-15,3 0 3 16,2 4 6-16,3 2-1 0,0 7-8 16,2 3-2-1,0 3 0-15,-1 2 2 0,3 0-3 16,8-5 4-16,5-3 2 15,9-9-6-15,7-5 2 16,9-11-15-16,2-7-42 16,13-11-20-16,10-13-38 15,9-12-44-15,7-21-52 0</inkml:trace>
  <inkml:trace contextRef="#ctx0" brushRef="#br0" timeOffset="72202">18033 8976 784 0,'9'-12'103'15,"-9"2"-10"-15,-4 10-6 0,-9 9-65 16,-6 12-39-16,-10 12 6 16,-7 13 3-16,-11 16-27 15,-6 14-11-15,-10 12 17 0,-5 3 4 16,-3 3 6-16,-4 1 2 15,4-4 16 1,4-9 1-16,10-12 2 16,14-11-11-16,12-11-14 0,14-11-45 15,16-15-24-15,14-18-44 16,21-15-6-16,13-28-35 16</inkml:trace>
  <inkml:trace contextRef="#ctx0" brushRef="#br0" timeOffset="72445.95">18550 8925 985 0,'-2'-3'-4'0,"-13"3"-3"0,-3 7-8 16,-7 14 3-16,-8 12 7 15,-7 10-5-15,-10 10 14 0,-3 11-2 16,-8 6-13-16,-5 7 3 15,-4 4 12-15,1 1-2 16,5-6 0-16,7-5-12 16,11-9 2-16,11-16-15 0,17-7-32 15,15-14-30-15,10-15-79 16,18-14-28-16,14-26-100 16</inkml:trace>
  <inkml:trace contextRef="#ctx0" brushRef="#br0" timeOffset="72700.92">19034 8922 997 0,'-7'9'33'16,"-13"-3"-32"-16,0 7-20 15,-3 13 19-15,-8 8-1 0,-6 13-7 16,-6 11 3-16,-11 12-1 15,-6 12 11-15,-5 6-3 16,-2 2 2-16,-2 3-1 16,2 2-1-16,7-6-2 0,12-10-49 15,12-10-50 1,15-13-27-16,19-19-49 0,16-27-35 16,23-25-81-16</inkml:trace>
  <inkml:trace contextRef="#ctx0" brushRef="#br0" timeOffset="73007.5">19743 8950 867 0,'17'-5'157'0,"-15"0"-128"16,0 2-20-1,-1 3 16-15,-3 9-45 16,-6 11-9-16,-6 10 18 0,-11 13 5 15,-10 11 3-15,-14 15-9 16,-13 9 14-16,-11 8-6 0,-8 5-3 16,0 0 11-16,-1-2 3 15,8-7-2-15,12-8 1 16,14-15-8-16,18-9-3 16,16-10-42-16,16-12-44 15,21-14-12-15,21-14-8 16,18-21-13-16,21-28-60 0,16-22-168 15</inkml:trace>
  <inkml:trace contextRef="#ctx0" brushRef="#br0" timeOffset="73241.66">20584 8853 732 0,'25'-11'82'15,"-17"0"-39"-15,-5 8 39 16,-8 4-13-16,-9 13-79 0,-9 12-6 0,-10 15 9 15,-11 12 11-15,-11 15 4 16,-9 13-7-16,-11 10 3 16,-3 5 0-1,-4 4-3-15,-3 1-1 0,7-8 5 16,9-10-5-16,13-11 2 16,13-14-3-16,18-14-34 15,15-14-42-15,14-11-24 16,22-16-22-16,19-18-20 15,17-28-88-15</inkml:trace>
  <inkml:trace contextRef="#ctx0" brushRef="#br0" timeOffset="73515.98">21323 8804 1008 0,'1'-4'41'16,"-3"1"-29"-16,-1 3-2 0,-9 14-11 15,-9 13-12-15,-9 13 6 16,-13 21 1-16,-14 17 3 31,-13 18 5-31,-11 15 3 16,-10 9-2-16,-6 6 4 0,1-2-7 0,7-8 3 16,10-13-26-16,16-14-7 15,19-18-19-15,19-16-12 16,19-21-25-16,15-15-45 15,22-18-30-15,16-25-33 16,14-23-132-16</inkml:trace>
  <inkml:trace contextRef="#ctx0" brushRef="#br0" timeOffset="73772.12">21774 8922 893 0,'2'-10'64'15,"-5"2"-16"1,-5 7 2-16,-7 6-29 0,-9 17-34 16,-9 15 5-16,-10 18 1 15,-11 18 11-15,-10 18-2 16,-9 11 2-16,-4 9-23 16,-2 0-20-16,1-1 1 15,6-8-23-15,6-12 19 16,13-16-7-16,15-17-28 0,14-18-36 15,15-19-10 1,9-20-34-16,19-15-6 0</inkml:trace>
  <inkml:trace contextRef="#ctx0" brushRef="#br0" timeOffset="74032.15">22136 8824 437 0,'19'-7'483'0,"-16"4"-435"16,0 3-34-16,-1 3-24 16,-2 12-16-16,0 9 11 0,-5 9 4 15,-9 13 11-15,-12 12 4 0,-10 10-4 16,-12 10 3 0,-8 10 3-16,-9 7-3 15,-5 2 1-15,3 2-2 16,3 2 2-16,7-3-9 0,11-12-153 15,9-18-113-15,15-20-212 0</inkml:trace>
  <inkml:trace contextRef="#ctx0" brushRef="#br0" timeOffset="74811.17">16976 10785 965 0,'14'-20'32'15,"-7"-3"-28"-15,5 6-2 16,3 6-2-16,-3 4-3 0,-3 5-5 15,0 1-5-15,0 1 1 16,-6 6 2-16,-1 1-2 16,-3 4-6-16,-4 8 5 15,-9 5 9-15,-5 9 6 16,-6 9-2-16,-3 5 7 0,-3 4-7 16,-1 2 2-1,-1 1-1-15,2 1-1 16,1 1 0-16,1 1 4 15,7-3-3-15,9-4-81 0,10-9-55 0,6-18-52 16,18-22-48 0</inkml:trace>
  <inkml:trace contextRef="#ctx0" brushRef="#br0" timeOffset="75006.82">17719 10696 867 0,'7'-3'101'0,"-7"-3"-49"0,0 4-26 31,-1 5-5-31,-2 10-38 0,-4 8 0 16,-3 11 13-16,-6 10 2 16,-6 9 2-16,-6 10-4 15,-3 6 6-15,-2 5-63 16,1 2-5-16,5-3-51 15,10-12-51-15,12-16-53 16,9-21-156-16</inkml:trace>
  <inkml:trace contextRef="#ctx0" brushRef="#br0" timeOffset="75246.31">18658 10610 996 0,'-2'0'59'0,"-10"2"-53"16,-3 9-22-16,-5 15 11 0,-8 10 2 15,-6 14 2-15,-2 11 3 16,-4 5-4-16,2 3 3 16,-1 1-57-16,8-4 0 15,6-4-25-15,8-7-5 16,11-10-42-16,9-19-64 15,20-19-52-15</inkml:trace>
  <inkml:trace contextRef="#ctx0" brushRef="#br0" timeOffset="75445.02">19385 10558 945 0,'-33'20'58'15,"-9"2"-49"-15,-5 11-6 16,-1 14 25-16,0 8-19 0,5 6-8 16,6 1 0-16,9-2 0 15,12-2-57-15,12-6-66 0,7-15-45 16,17-18-80 0,11-17-72-16</inkml:trace>
  <inkml:trace contextRef="#ctx0" brushRef="#br0" timeOffset="75646.62">19922 10580 672 0,'6'-1'275'15,"-9"1"-190"1,-13 2-21-16,-8 11-27 0,-14 16-36 16,-8 15-4-16,-8 13 3 0,-3 13 4 15,2 5-4 1,9 3 1-16,12-7-51 15,13-6-57-15,17-14-40 0,9-19-41 16,22-23-69-16,21-19-73 0</inkml:trace>
  <inkml:trace contextRef="#ctx0" brushRef="#br0" timeOffset="75850.92">20739 10596 627 0,'16'-3'326'0,"-16"4"-238"0,-6 5-8 15,-11 13-41 1,-12 13-43 0,-11 16 0-16,-10 11 3 0,-2 11 3 15,-1 5 1-15,5-3-2 0,9 2 0 16,10-6-78 0,12-4-20-16,10-8-51 0,8-11-16 15,14-20-62 1,19-23-80-16</inkml:trace>
  <inkml:trace contextRef="#ctx0" brushRef="#br0" timeOffset="76050.89">21501 10710 755 0,'4'7'87'0,"-9"5"-92"15,-10 13 17-15,-14 13 46 16,-12 16-44-16,-9 10-6 0,-8 12-6 15,-2 4-1-15,3 1 2 16,7-6-2-16,13-8-36 0,16-12-76 16,16-16-62-16,14-22-15 15,26-20-43-15</inkml:trace>
  <inkml:trace contextRef="#ctx0" brushRef="#br0" timeOffset="76251.57">22127 10720 845 0,'3'1'54'16,"-9"10"-31"-16,-13 22-11 15,-12 18 25-15,-13 19-22 16,-8 22-6-16,-4 16-4 0,0 7-6 16,7-10-164-16,10-22-178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3E9C8D85-31DB-2441-A9D7-6D2E4E9B2B3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D6163-5ED7-9E4F-8BF0-671371982DB6}" type="slidenum">
              <a:rPr lang="en-US" altLang="en-US"/>
              <a:pPr/>
              <a:t>‹#›</a:t>
            </a:fld>
            <a:r>
              <a:rPr lang="en-US" altLang="en-US"/>
              <a:t>   </a:t>
            </a:r>
            <a:fld id="{82B750B1-4B3F-EB49-B16C-459619BD67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017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2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nanohub.org/tools/pcpbt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e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e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3.emf"/><Relationship Id="rId3" Type="http://schemas.openxmlformats.org/officeDocument/2006/relationships/image" Target="../media/image9.emf"/><Relationship Id="rId7" Type="http://schemas.openxmlformats.org/officeDocument/2006/relationships/image" Target="../media/image10.e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2.emf"/><Relationship Id="rId5" Type="http://schemas.openxmlformats.org/officeDocument/2006/relationships/image" Target="../media/image8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9.emf"/><Relationship Id="rId7" Type="http://schemas.openxmlformats.org/officeDocument/2006/relationships/image" Target="../media/image10.emf"/><Relationship Id="rId12" Type="http://schemas.openxmlformats.org/officeDocument/2006/relationships/customXml" Target="../ink/ink1.xml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3.emf"/><Relationship Id="rId5" Type="http://schemas.openxmlformats.org/officeDocument/2006/relationships/image" Target="../media/image8.e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2.emf"/><Relationship Id="rId1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15.png"/><Relationship Id="rId7" Type="http://schemas.openxmlformats.org/officeDocument/2006/relationships/oleObject" Target="../embeddings/oleObject7.bin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1.emf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customXml" Target="../ink/ink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9.png"/><Relationship Id="rId7" Type="http://schemas.openxmlformats.org/officeDocument/2006/relationships/image" Target="../media/image10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5.png"/><Relationship Id="rId10" Type="http://schemas.openxmlformats.org/officeDocument/2006/relationships/image" Target="../media/image23.emf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18.png"/><Relationship Id="rId7" Type="http://schemas.openxmlformats.org/officeDocument/2006/relationships/customXml" Target="../ink/ink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8.png"/><Relationship Id="rId7" Type="http://schemas.openxmlformats.org/officeDocument/2006/relationships/oleObject" Target="../embeddings/oleObject8.bin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7.emf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customXml" Target="../ink/ink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22.e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nanohub.org/tools/pcpbt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nanohub.org/tools/pcpbt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nanohub.org/tools/pcpbt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customXml" Target="../ink/ink7.xml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12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11" Type="http://schemas.openxmlformats.org/officeDocument/2006/relationships/image" Target="../media/image16.png"/><Relationship Id="rId5" Type="http://schemas.openxmlformats.org/officeDocument/2006/relationships/image" Target="../media/image27.png"/><Relationship Id="rId10" Type="http://schemas.openxmlformats.org/officeDocument/2006/relationships/image" Target="../media/image17.png"/><Relationship Id="rId4" Type="http://schemas.openxmlformats.org/officeDocument/2006/relationships/image" Target="../media/image26.png"/><Relationship Id="rId9" Type="http://schemas.openxmlformats.org/officeDocument/2006/relationships/image" Target="../media/image31.jpeg"/><Relationship Id="rId14" Type="http://schemas.openxmlformats.org/officeDocument/2006/relationships/image" Target="../media/image37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customXml" Target="../ink/ink8.xml"/><Relationship Id="rId3" Type="http://schemas.openxmlformats.org/officeDocument/2006/relationships/image" Target="../media/image25.png"/><Relationship Id="rId7" Type="http://schemas.openxmlformats.org/officeDocument/2006/relationships/image" Target="../media/image28.jpeg"/><Relationship Id="rId12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16.png"/><Relationship Id="rId5" Type="http://schemas.openxmlformats.org/officeDocument/2006/relationships/image" Target="../media/image27.png"/><Relationship Id="rId10" Type="http://schemas.openxmlformats.org/officeDocument/2006/relationships/image" Target="../media/image31.jpeg"/><Relationship Id="rId4" Type="http://schemas.openxmlformats.org/officeDocument/2006/relationships/image" Target="../media/image26.png"/><Relationship Id="rId9" Type="http://schemas.openxmlformats.org/officeDocument/2006/relationships/image" Target="../media/image30.jpeg"/><Relationship Id="rId14" Type="http://schemas.openxmlformats.org/officeDocument/2006/relationships/image" Target="../media/image38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12" Type="http://schemas.openxmlformats.org/officeDocument/2006/relationships/image" Target="../media/image40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11" Type="http://schemas.openxmlformats.org/officeDocument/2006/relationships/customXml" Target="../ink/ink9.xml"/><Relationship Id="rId5" Type="http://schemas.openxmlformats.org/officeDocument/2006/relationships/image" Target="../media/image29.jpeg"/><Relationship Id="rId10" Type="http://schemas.openxmlformats.org/officeDocument/2006/relationships/image" Target="../media/image16.png"/><Relationship Id="rId4" Type="http://schemas.openxmlformats.org/officeDocument/2006/relationships/image" Target="../media/image28.jpeg"/><Relationship Id="rId9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8.jpeg"/><Relationship Id="rId7" Type="http://schemas.openxmlformats.org/officeDocument/2006/relationships/image" Target="../media/image33.png"/><Relationship Id="rId12" Type="http://schemas.openxmlformats.org/officeDocument/2006/relationships/image" Target="../media/image43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11" Type="http://schemas.openxmlformats.org/officeDocument/2006/relationships/customXml" Target="../ink/ink10.xml"/><Relationship Id="rId5" Type="http://schemas.openxmlformats.org/officeDocument/2006/relationships/image" Target="../media/image30.jpeg"/><Relationship Id="rId10" Type="http://schemas.openxmlformats.org/officeDocument/2006/relationships/image" Target="../media/image34.tiff"/><Relationship Id="rId4" Type="http://schemas.openxmlformats.org/officeDocument/2006/relationships/image" Target="../media/image29.jpeg"/><Relationship Id="rId9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1.jpeg"/><Relationship Id="rId7" Type="http://schemas.openxmlformats.org/officeDocument/2006/relationships/image" Target="../media/image33.png"/><Relationship Id="rId12" Type="http://schemas.openxmlformats.org/officeDocument/2006/relationships/image" Target="../media/image44.e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11" Type="http://schemas.openxmlformats.org/officeDocument/2006/relationships/customXml" Target="../ink/ink11.xml"/><Relationship Id="rId5" Type="http://schemas.openxmlformats.org/officeDocument/2006/relationships/image" Target="../media/image28.jpeg"/><Relationship Id="rId10" Type="http://schemas.openxmlformats.org/officeDocument/2006/relationships/image" Target="../media/image34.tiff"/><Relationship Id="rId4" Type="http://schemas.openxmlformats.org/officeDocument/2006/relationships/image" Target="../media/image26.png"/><Relationship Id="rId9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46.emf"/><Relationship Id="rId3" Type="http://schemas.openxmlformats.org/officeDocument/2006/relationships/image" Target="../media/image28.jpeg"/><Relationship Id="rId7" Type="http://schemas.openxmlformats.org/officeDocument/2006/relationships/image" Target="../media/image26.png"/><Relationship Id="rId12" Type="http://schemas.openxmlformats.org/officeDocument/2006/relationships/customXml" Target="../ink/ink12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11" Type="http://schemas.openxmlformats.org/officeDocument/2006/relationships/image" Target="../media/image34.tiff"/><Relationship Id="rId5" Type="http://schemas.openxmlformats.org/officeDocument/2006/relationships/image" Target="../media/image30.jpeg"/><Relationship Id="rId10" Type="http://schemas.openxmlformats.org/officeDocument/2006/relationships/image" Target="../media/image16.png"/><Relationship Id="rId4" Type="http://schemas.openxmlformats.org/officeDocument/2006/relationships/image" Target="../media/image29.jpeg"/><Relationship Id="rId9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28.jpeg"/><Relationship Id="rId7" Type="http://schemas.openxmlformats.org/officeDocument/2006/relationships/customXml" Target="../ink/ink1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nanohub.org/tools/pcpbt" TargetMode="External"/><Relationship Id="rId5" Type="http://schemas.openxmlformats.org/officeDocument/2006/relationships/image" Target="../media/image29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image" Target="../media/image30.jpeg"/><Relationship Id="rId7" Type="http://schemas.openxmlformats.org/officeDocument/2006/relationships/customXml" Target="../ink/ink14.xml"/><Relationship Id="rId2" Type="http://schemas.openxmlformats.org/officeDocument/2006/relationships/hyperlink" Target="http://nanohub.org/tools/pcpbt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1.jpe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emf"/><Relationship Id="rId5" Type="http://schemas.openxmlformats.org/officeDocument/2006/relationships/customXml" Target="../ink/ink15.xml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nanohub.org/tools/pcpbt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31.jpeg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nanohub.org/tools/pcpbt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31.jpeg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nanohub.org/tools/pcpbt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31.jpeg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3" Type="http://schemas.openxmlformats.org/officeDocument/2006/relationships/image" Target="../media/image38.jpeg"/><Relationship Id="rId7" Type="http://schemas.openxmlformats.org/officeDocument/2006/relationships/image" Target="../media/image29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28.jpeg"/><Relationship Id="rId4" Type="http://schemas.openxmlformats.org/officeDocument/2006/relationships/image" Target="../media/image39.jpeg"/><Relationship Id="rId9" Type="http://schemas.openxmlformats.org/officeDocument/2006/relationships/image" Target="../media/image5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emf"/><Relationship Id="rId5" Type="http://schemas.openxmlformats.org/officeDocument/2006/relationships/customXml" Target="../ink/ink18.xml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emf"/><Relationship Id="rId4" Type="http://schemas.openxmlformats.org/officeDocument/2006/relationships/customXml" Target="../ink/ink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emf"/><Relationship Id="rId4" Type="http://schemas.openxmlformats.org/officeDocument/2006/relationships/customXml" Target="../ink/ink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emf"/><Relationship Id="rId5" Type="http://schemas.openxmlformats.org/officeDocument/2006/relationships/customXml" Target="../ink/ink21.xml"/><Relationship Id="rId4" Type="http://schemas.openxmlformats.org/officeDocument/2006/relationships/image" Target="../media/image49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58.emf"/><Relationship Id="rId18" Type="http://schemas.openxmlformats.org/officeDocument/2006/relationships/oleObject" Target="../embeddings/oleObject17.bin"/><Relationship Id="rId26" Type="http://schemas.openxmlformats.org/officeDocument/2006/relationships/image" Target="../media/image67.emf"/><Relationship Id="rId3" Type="http://schemas.openxmlformats.org/officeDocument/2006/relationships/image" Target="../media/image52.emf"/><Relationship Id="rId21" Type="http://schemas.openxmlformats.org/officeDocument/2006/relationships/oleObject" Target="../embeddings/oleObject19.bin"/><Relationship Id="rId7" Type="http://schemas.openxmlformats.org/officeDocument/2006/relationships/image" Target="../media/image54.e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61.emf"/><Relationship Id="rId25" Type="http://schemas.openxmlformats.org/officeDocument/2006/relationships/oleObject" Target="../embeddings/oleObject21.bin"/><Relationship Id="rId2" Type="http://schemas.openxmlformats.org/officeDocument/2006/relationships/oleObject" Target="../embeddings/oleObject9.bin"/><Relationship Id="rId16" Type="http://schemas.openxmlformats.org/officeDocument/2006/relationships/oleObject" Target="../embeddings/oleObject16.bin"/><Relationship Id="rId20" Type="http://schemas.openxmlformats.org/officeDocument/2006/relationships/oleObject" Target="../embeddings/oleObject18.bin"/><Relationship Id="rId29" Type="http://schemas.openxmlformats.org/officeDocument/2006/relationships/image" Target="../media/image82.e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57.emf"/><Relationship Id="rId24" Type="http://schemas.openxmlformats.org/officeDocument/2006/relationships/image" Target="../media/image66.emf"/><Relationship Id="rId5" Type="http://schemas.openxmlformats.org/officeDocument/2006/relationships/image" Target="../media/image53.emf"/><Relationship Id="rId15" Type="http://schemas.openxmlformats.org/officeDocument/2006/relationships/image" Target="../media/image60.emf"/><Relationship Id="rId23" Type="http://schemas.openxmlformats.org/officeDocument/2006/relationships/oleObject" Target="../embeddings/oleObject20.bin"/><Relationship Id="rId10" Type="http://schemas.openxmlformats.org/officeDocument/2006/relationships/oleObject" Target="../embeddings/oleObject13.bin"/><Relationship Id="rId19" Type="http://schemas.openxmlformats.org/officeDocument/2006/relationships/image" Target="../media/image63.e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56.emf"/><Relationship Id="rId14" Type="http://schemas.openxmlformats.org/officeDocument/2006/relationships/oleObject" Target="../embeddings/oleObject15.bin"/><Relationship Id="rId22" Type="http://schemas.openxmlformats.org/officeDocument/2006/relationships/image" Target="../media/image64.emf"/><Relationship Id="rId27" Type="http://schemas.openxmlformats.org/officeDocument/2006/relationships/customXml" Target="../ink/ink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6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customXml" Target="../ink/ink25.xml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3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72.jpeg"/><Relationship Id="rId9" Type="http://schemas.openxmlformats.org/officeDocument/2006/relationships/image" Target="../media/image91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71.jpeg"/><Relationship Id="rId7" Type="http://schemas.openxmlformats.org/officeDocument/2006/relationships/image" Target="../media/image42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93.emf"/><Relationship Id="rId4" Type="http://schemas.openxmlformats.org/officeDocument/2006/relationships/image" Target="../media/image72.jpeg"/><Relationship Id="rId9" Type="http://schemas.openxmlformats.org/officeDocument/2006/relationships/customXml" Target="../ink/ink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24.png"/><Relationship Id="rId2" Type="http://schemas.openxmlformats.org/officeDocument/2006/relationships/hyperlink" Target="http://nanohub.org/tools/pcpbt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png"/><Relationship Id="rId5" Type="http://schemas.openxmlformats.org/officeDocument/2006/relationships/image" Target="../media/image31.jpeg"/><Relationship Id="rId4" Type="http://schemas.openxmlformats.org/officeDocument/2006/relationships/image" Target="../media/image3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7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hyperlink" Target="http://nanohub.org/tools/pcpbt" TargetMode="External"/><Relationship Id="rId4" Type="http://schemas.openxmlformats.org/officeDocument/2006/relationships/image" Target="../media/image31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7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hyperlink" Target="http://nanohub.org/tools/pcpbt" TargetMode="External"/><Relationship Id="rId4" Type="http://schemas.openxmlformats.org/officeDocument/2006/relationships/image" Target="../media/image3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7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hyperlink" Target="http://nanohub.org/tools/pcpbt" TargetMode="External"/><Relationship Id="rId4" Type="http://schemas.openxmlformats.org/officeDocument/2006/relationships/image" Target="../media/image31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7.xm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8.xm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7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9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0.xm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1.xm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8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0.e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3.xml"/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3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4.xm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5.emf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5.xm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2.em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6.xml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8.em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7.xml"/><Relationship Id="rId2" Type="http://schemas.openxmlformats.org/officeDocument/2006/relationships/image" Target="../media/image10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1.emf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gif"/><Relationship Id="rId2" Type="http://schemas.openxmlformats.org/officeDocument/2006/relationships/image" Target="../media/image101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3.emf"/><Relationship Id="rId4" Type="http://schemas.openxmlformats.org/officeDocument/2006/relationships/customXml" Target="../ink/ink3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6.emf"/><Relationship Id="rId5" Type="http://schemas.openxmlformats.org/officeDocument/2006/relationships/customXml" Target="../ink/ink39.xml"/><Relationship Id="rId4" Type="http://schemas.openxmlformats.org/officeDocument/2006/relationships/image" Target="../media/image10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gif"/><Relationship Id="rId2" Type="http://schemas.openxmlformats.org/officeDocument/2006/relationships/image" Target="../media/image10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5.gif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36.jpeg"/><Relationship Id="rId7" Type="http://schemas.openxmlformats.org/officeDocument/2006/relationships/image" Target="../media/image108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10" Type="http://schemas.openxmlformats.org/officeDocument/2006/relationships/image" Target="../media/image24.png"/><Relationship Id="rId4" Type="http://schemas.openxmlformats.org/officeDocument/2006/relationships/image" Target="../media/image31.jpeg"/><Relationship Id="rId9" Type="http://schemas.openxmlformats.org/officeDocument/2006/relationships/hyperlink" Target="http://nanohub.org/tools/pcpb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1058162"/>
            <a:ext cx="5785124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Electron Tunneling – Emergence of Bandstructure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1712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>
            <a:extLst>
              <a:ext uri="{FF2B5EF4-FFF2-40B4-BE49-F238E27FC236}">
                <a16:creationId xmlns:a16="http://schemas.microsoft.com/office/drawing/2014/main" id="{C76BA857-AEA5-8142-8F30-EDE457FAC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96" y="740650"/>
            <a:ext cx="11114633" cy="474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6.1 Transfer Matrix Method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6.2 Tunneling through a single barrier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Solution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Numerical observations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6.3 Tunneling through a double barrier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Resonant Transmission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Transmission Peak Width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6.4 Tunneling through N barriers - Formation of bandstructure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 wells – N Peaks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 states per well – S Bands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6.5 Analytical and Numerical Solution Strategies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segmentation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Transfer Matrix Method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Discretizing Schrödinger’s equation for numerical implementations</a:t>
            </a: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993F725C-7DEB-DD45-816E-02BFB871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 Tunneling – Emergence of Bandstructure </a:t>
            </a:r>
          </a:p>
        </p:txBody>
      </p:sp>
      <p:grpSp>
        <p:nvGrpSpPr>
          <p:cNvPr id="12" name="Group 65">
            <a:extLst>
              <a:ext uri="{FF2B5EF4-FFF2-40B4-BE49-F238E27FC236}">
                <a16:creationId xmlns:a16="http://schemas.microsoft.com/office/drawing/2014/main" id="{D56C9377-C78B-B247-9E35-F2D37B025820}"/>
              </a:ext>
            </a:extLst>
          </p:cNvPr>
          <p:cNvGrpSpPr>
            <a:grpSpLocks/>
          </p:cNvGrpSpPr>
          <p:nvPr/>
        </p:nvGrpSpPr>
        <p:grpSpPr bwMode="auto">
          <a:xfrm>
            <a:off x="4566451" y="2438400"/>
            <a:ext cx="3361160" cy="601999"/>
            <a:chOff x="2438400" y="2133600"/>
            <a:chExt cx="5105400" cy="914400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CB4A0D39-00B6-8441-B594-787BC8E624F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ECD9A164-BCF2-0741-804D-6CAE3A8893C2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A55E6901-6A08-A448-9101-68925374FB1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495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69A8A09B-39F9-6A49-BE6E-98A538FB435A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5511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65">
            <a:extLst>
              <a:ext uri="{FF2B5EF4-FFF2-40B4-BE49-F238E27FC236}">
                <a16:creationId xmlns:a16="http://schemas.microsoft.com/office/drawing/2014/main" id="{6EA55044-3A43-AF4F-A6A5-7C25B9A129BA}"/>
              </a:ext>
            </a:extLst>
          </p:cNvPr>
          <p:cNvGrpSpPr>
            <a:grpSpLocks/>
          </p:cNvGrpSpPr>
          <p:nvPr/>
        </p:nvGrpSpPr>
        <p:grpSpPr bwMode="auto">
          <a:xfrm>
            <a:off x="5252061" y="1371600"/>
            <a:ext cx="2006662" cy="601999"/>
            <a:chOff x="2438400" y="2133600"/>
            <a:chExt cx="3048000" cy="914400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E2F7EEE-03BC-A949-BA7A-D3D237D3DAF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208049F4-28CD-0A4D-84F0-0A7A5D5E231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8D41566-C610-2640-AFBF-16661FF4F65A}"/>
              </a:ext>
            </a:extLst>
          </p:cNvPr>
          <p:cNvSpPr/>
          <p:nvPr/>
        </p:nvSpPr>
        <p:spPr>
          <a:xfrm>
            <a:off x="666281" y="5567470"/>
            <a:ext cx="1083991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piece-wise-constant-potential-barrier tool </a:t>
            </a:r>
            <a:r>
              <a:rPr lang="en-US" altLang="en-US" dirty="0">
                <a:ea typeface="ＭＳ Ｐゴシック" panose="020B0600070205080204" pitchFamily="34" charset="-128"/>
                <a:hlinkClick r:id="rId2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EC8C39F-7D26-0344-AE68-AF71662E7C8F}"/>
              </a:ext>
            </a:extLst>
          </p:cNvPr>
          <p:cNvSpPr/>
          <p:nvPr/>
        </p:nvSpPr>
        <p:spPr>
          <a:xfrm rot="16200000">
            <a:off x="-199059" y="3412631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0D428A28-ED77-8147-8033-5B3D18CB0D67}"/>
              </a:ext>
            </a:extLst>
          </p:cNvPr>
          <p:cNvSpPr/>
          <p:nvPr/>
        </p:nvSpPr>
        <p:spPr>
          <a:xfrm rot="16200000">
            <a:off x="-240869" y="4468079"/>
            <a:ext cx="101363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23E1F06-E23E-6C40-820C-7277CB06F76A}"/>
              </a:ext>
            </a:extLst>
          </p:cNvPr>
          <p:cNvSpPr/>
          <p:nvPr/>
        </p:nvSpPr>
        <p:spPr>
          <a:xfrm rot="16200000">
            <a:off x="-199059" y="2426005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7C91A52-AA9C-FE4D-9BE4-FF00C1C8DA9B}"/>
              </a:ext>
            </a:extLst>
          </p:cNvPr>
          <p:cNvSpPr/>
          <p:nvPr/>
        </p:nvSpPr>
        <p:spPr>
          <a:xfrm rot="16200000">
            <a:off x="-199059" y="1467683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49E8422-CB24-C243-A10B-2A9A0DCD323F}"/>
              </a:ext>
            </a:extLst>
          </p:cNvPr>
          <p:cNvSpPr/>
          <p:nvPr/>
        </p:nvSpPr>
        <p:spPr>
          <a:xfrm rot="16200000">
            <a:off x="49345" y="791075"/>
            <a:ext cx="42319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40" name="Freeform 31">
            <a:extLst>
              <a:ext uri="{FF2B5EF4-FFF2-40B4-BE49-F238E27FC236}">
                <a16:creationId xmlns:a16="http://schemas.microsoft.com/office/drawing/2014/main" id="{6343EB7D-09D9-2445-ABAF-624893BB6D02}"/>
              </a:ext>
            </a:extLst>
          </p:cNvPr>
          <p:cNvSpPr>
            <a:spLocks/>
          </p:cNvSpPr>
          <p:nvPr/>
        </p:nvSpPr>
        <p:spPr bwMode="auto">
          <a:xfrm rot="10800000">
            <a:off x="4666082" y="3436600"/>
            <a:ext cx="2725318" cy="601999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67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 of 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900F8EB8-F662-F046-A9EB-D7BB3354447E}"/>
              </a:ext>
            </a:extLst>
          </p:cNvPr>
          <p:cNvSpPr txBox="1">
            <a:spLocks noChangeArrowheads="1"/>
          </p:cNvSpPr>
          <p:nvPr/>
        </p:nvSpPr>
        <p:spPr>
          <a:xfrm>
            <a:off x="540857" y="4790553"/>
            <a:ext cx="8534400" cy="214364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5.1 – Free and Tightly Bound Electrons</a:t>
            </a:r>
          </a:p>
          <a:p>
            <a:pPr lvl="1">
              <a:lnSpc>
                <a:spcPct val="90000"/>
              </a:lnSpc>
            </a:pPr>
            <a:r>
              <a:rPr lang="en-US" altLang="en-US" sz="2200" kern="0" dirty="0">
                <a:ea typeface="ＭＳ Ｐゴシック" panose="020B0600070205080204" pitchFamily="34" charset="-128"/>
              </a:rPr>
              <a:t>Time Independent Schrödinger Equation</a:t>
            </a:r>
          </a:p>
          <a:p>
            <a:pPr lvl="1">
              <a:lnSpc>
                <a:spcPct val="90000"/>
              </a:lnSpc>
            </a:pPr>
            <a:r>
              <a:rPr lang="en-US" altLang="en-US" sz="2200" kern="0" dirty="0">
                <a:ea typeface="ＭＳ Ｐゴシック" panose="020B0600070205080204" pitchFamily="34" charset="-128"/>
              </a:rPr>
              <a:t>(Almost) Free Electrons</a:t>
            </a:r>
          </a:p>
          <a:p>
            <a:pPr lvl="1">
              <a:lnSpc>
                <a:spcPct val="90000"/>
              </a:lnSpc>
            </a:pPr>
            <a:r>
              <a:rPr lang="en-US" altLang="en-US" sz="2200" kern="0" dirty="0">
                <a:ea typeface="ＭＳ Ｐゴシック" panose="020B0600070205080204" pitchFamily="34" charset="-128"/>
              </a:rPr>
              <a:t>Tightly bound electrons – infinite potential well</a:t>
            </a:r>
            <a:endParaRPr lang="en-US" altLang="en-US" kern="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kern="0" dirty="0">
                <a:ea typeface="ＭＳ Ｐゴシック" panose="020B0600070205080204" pitchFamily="34" charset="-128"/>
              </a:rPr>
              <a:t>Section 5.2 - Electrons in a finite potential well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A68753-B7EA-B34E-9604-64E160DC12D7}"/>
              </a:ext>
            </a:extLst>
          </p:cNvPr>
          <p:cNvSpPr/>
          <p:nvPr/>
        </p:nvSpPr>
        <p:spPr>
          <a:xfrm>
            <a:off x="512178" y="4360486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kern="0" dirty="0">
                <a:ea typeface="ＭＳ Ｐゴシック" panose="020B0600070205080204" pitchFamily="34" charset="-128"/>
              </a:rPr>
              <a:t>Section 5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2FEACC7-1034-1047-A88F-C4A54968922B}"/>
              </a:ext>
            </a:extLst>
          </p:cNvPr>
          <p:cNvGrpSpPr/>
          <p:nvPr/>
        </p:nvGrpSpPr>
        <p:grpSpPr>
          <a:xfrm>
            <a:off x="504457" y="1588403"/>
            <a:ext cx="3867900" cy="1981200"/>
            <a:chOff x="504457" y="1588403"/>
            <a:chExt cx="3867900" cy="19812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3B9B189-A92E-8A43-8756-7CEA3BBAAB25}"/>
                </a:ext>
              </a:extLst>
            </p:cNvPr>
            <p:cNvGrpSpPr/>
            <p:nvPr/>
          </p:nvGrpSpPr>
          <p:grpSpPr>
            <a:xfrm>
              <a:off x="504457" y="2116858"/>
              <a:ext cx="1295400" cy="843145"/>
              <a:chOff x="504457" y="2116858"/>
              <a:chExt cx="1295400" cy="843145"/>
            </a:xfrm>
          </p:grpSpPr>
          <p:pic>
            <p:nvPicPr>
              <p:cNvPr id="66" name="Picture 65" descr="A picture containing remote, dark, table, control&#10;&#10;Description automatically generated">
                <a:extLst>
                  <a:ext uri="{FF2B5EF4-FFF2-40B4-BE49-F238E27FC236}">
                    <a16:creationId xmlns:a16="http://schemas.microsoft.com/office/drawing/2014/main" id="{515C61D4-6AFF-8C4F-9FF2-E66B1E087E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154" r="21707"/>
              <a:stretch/>
            </p:blipFill>
            <p:spPr>
              <a:xfrm rot="581797">
                <a:off x="584537" y="2116858"/>
                <a:ext cx="1100979" cy="667461"/>
              </a:xfrm>
              <a:prstGeom prst="rect">
                <a:avLst/>
              </a:prstGeom>
            </p:spPr>
          </p:pic>
          <p:sp>
            <p:nvSpPr>
              <p:cNvPr id="67" name="Rectangle 2">
                <a:extLst>
                  <a:ext uri="{FF2B5EF4-FFF2-40B4-BE49-F238E27FC236}">
                    <a16:creationId xmlns:a16="http://schemas.microsoft.com/office/drawing/2014/main" id="{73AA461A-2CF3-AB48-9371-25476FDB2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457" y="2121803"/>
                <a:ext cx="152400" cy="53340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68" name="Rectangle 3">
                <a:extLst>
                  <a:ext uri="{FF2B5EF4-FFF2-40B4-BE49-F238E27FC236}">
                    <a16:creationId xmlns:a16="http://schemas.microsoft.com/office/drawing/2014/main" id="{8BA317D2-6FDE-2A42-A65F-0FA10EF2B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7457" y="2121803"/>
                <a:ext cx="152400" cy="53340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72" name="Freeform 5">
                <a:extLst>
                  <a:ext uri="{FF2B5EF4-FFF2-40B4-BE49-F238E27FC236}">
                    <a16:creationId xmlns:a16="http://schemas.microsoft.com/office/drawing/2014/main" id="{B2FD6978-02C2-5244-8EAC-922C9D6A8F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657" y="2655203"/>
                <a:ext cx="457200" cy="228600"/>
              </a:xfrm>
              <a:custGeom>
                <a:avLst/>
                <a:gdLst>
                  <a:gd name="T0" fmla="*/ 0 w 288"/>
                  <a:gd name="T1" fmla="*/ 0 h 144"/>
                  <a:gd name="T2" fmla="*/ 0 w 288"/>
                  <a:gd name="T3" fmla="*/ 2147483647 h 144"/>
                  <a:gd name="T4" fmla="*/ 2147483647 w 288"/>
                  <a:gd name="T5" fmla="*/ 2147483647 h 144"/>
                  <a:gd name="T6" fmla="*/ 2147483647 w 288"/>
                  <a:gd name="T7" fmla="*/ 2147483647 h 144"/>
                  <a:gd name="T8" fmla="*/ 2147483647 w 288"/>
                  <a:gd name="T9" fmla="*/ 2147483647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8"/>
                  <a:gd name="T16" fmla="*/ 0 h 144"/>
                  <a:gd name="T17" fmla="*/ 288 w 28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8" h="144">
                    <a:moveTo>
                      <a:pt x="0" y="0"/>
                    </a:moveTo>
                    <a:lnTo>
                      <a:pt x="0" y="144"/>
                    </a:lnTo>
                    <a:lnTo>
                      <a:pt x="288" y="144"/>
                    </a:lnTo>
                    <a:lnTo>
                      <a:pt x="288" y="96"/>
                    </a:lnTo>
                    <a:lnTo>
                      <a:pt x="288" y="144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6">
                <a:extLst>
                  <a:ext uri="{FF2B5EF4-FFF2-40B4-BE49-F238E27FC236}">
                    <a16:creationId xmlns:a16="http://schemas.microsoft.com/office/drawing/2014/main" id="{2364BEA1-4D0A-4D4F-A8B9-86E9F12A1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4057" y="2655203"/>
                <a:ext cx="609600" cy="304800"/>
              </a:xfrm>
              <a:custGeom>
                <a:avLst/>
                <a:gdLst>
                  <a:gd name="T0" fmla="*/ 2147483647 w 384"/>
                  <a:gd name="T1" fmla="*/ 0 h 192"/>
                  <a:gd name="T2" fmla="*/ 2147483647 w 384"/>
                  <a:gd name="T3" fmla="*/ 2147483647 h 192"/>
                  <a:gd name="T4" fmla="*/ 0 w 384"/>
                  <a:gd name="T5" fmla="*/ 2147483647 h 192"/>
                  <a:gd name="T6" fmla="*/ 0 w 384"/>
                  <a:gd name="T7" fmla="*/ 2147483647 h 192"/>
                  <a:gd name="T8" fmla="*/ 0 w 384"/>
                  <a:gd name="T9" fmla="*/ 2147483647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4"/>
                  <a:gd name="T16" fmla="*/ 0 h 192"/>
                  <a:gd name="T17" fmla="*/ 384 w 384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4" h="192">
                    <a:moveTo>
                      <a:pt x="384" y="0"/>
                    </a:moveTo>
                    <a:lnTo>
                      <a:pt x="384" y="144"/>
                    </a:lnTo>
                    <a:lnTo>
                      <a:pt x="0" y="144"/>
                    </a:lnTo>
                    <a:lnTo>
                      <a:pt x="0" y="48"/>
                    </a:lnTo>
                    <a:lnTo>
                      <a:pt x="0" y="192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Rectangle 7">
                <a:extLst>
                  <a:ext uri="{FF2B5EF4-FFF2-40B4-BE49-F238E27FC236}">
                    <a16:creationId xmlns:a16="http://schemas.microsoft.com/office/drawing/2014/main" id="{EC9A640D-4424-C945-AFCF-71815761AF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6457" y="2350403"/>
                <a:ext cx="76200" cy="7620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sp>
          <p:nvSpPr>
            <p:cNvPr id="75" name="Line 8">
              <a:extLst>
                <a:ext uri="{FF2B5EF4-FFF2-40B4-BE49-F238E27FC236}">
                  <a16:creationId xmlns:a16="http://schemas.microsoft.com/office/drawing/2014/main" id="{4C195ED1-BF83-5442-94A6-4D9007899D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6458" y="2426603"/>
              <a:ext cx="962095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Line 9">
              <a:extLst>
                <a:ext uri="{FF2B5EF4-FFF2-40B4-BE49-F238E27FC236}">
                  <a16:creationId xmlns:a16="http://schemas.microsoft.com/office/drawing/2014/main" id="{C18C0076-D2DA-5C40-A85D-2472D80729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66457" y="1588403"/>
              <a:ext cx="934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Rectangle 10">
              <a:extLst>
                <a:ext uri="{FF2B5EF4-FFF2-40B4-BE49-F238E27FC236}">
                  <a16:creationId xmlns:a16="http://schemas.microsoft.com/office/drawing/2014/main" id="{F0EDF80C-BB88-9143-9CB0-58CD150F3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8757" y="1588403"/>
              <a:ext cx="2133600" cy="1981200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78" name="Line 11">
              <a:extLst>
                <a:ext uri="{FF2B5EF4-FFF2-40B4-BE49-F238E27FC236}">
                  <a16:creationId xmlns:a16="http://schemas.microsoft.com/office/drawing/2014/main" id="{20078D67-31B2-074B-B8EC-6EB5D18AE2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19757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Line 12">
              <a:extLst>
                <a:ext uri="{FF2B5EF4-FFF2-40B4-BE49-F238E27FC236}">
                  <a16:creationId xmlns:a16="http://schemas.microsoft.com/office/drawing/2014/main" id="{12649209-8D64-D949-8659-1E17743750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957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Line 13">
              <a:extLst>
                <a:ext uri="{FF2B5EF4-FFF2-40B4-BE49-F238E27FC236}">
                  <a16:creationId xmlns:a16="http://schemas.microsoft.com/office/drawing/2014/main" id="{FE0EB95B-513E-E74E-8BFC-072FDBEDE0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6057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Line 14">
              <a:extLst>
                <a:ext uri="{FF2B5EF4-FFF2-40B4-BE49-F238E27FC236}">
                  <a16:creationId xmlns:a16="http://schemas.microsoft.com/office/drawing/2014/main" id="{0CEEE7B8-20A5-4048-86A5-041553A72E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3257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15">
              <a:extLst>
                <a:ext uri="{FF2B5EF4-FFF2-40B4-BE49-F238E27FC236}">
                  <a16:creationId xmlns:a16="http://schemas.microsoft.com/office/drawing/2014/main" id="{FBA1BFD8-0E28-FA4F-9182-3FD07B1C7F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8757" y="1969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Line 16">
              <a:extLst>
                <a:ext uri="{FF2B5EF4-FFF2-40B4-BE49-F238E27FC236}">
                  <a16:creationId xmlns:a16="http://schemas.microsoft.com/office/drawing/2014/main" id="{06664712-111F-7546-B252-BF59E510E2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8757" y="2350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Line 17">
              <a:extLst>
                <a:ext uri="{FF2B5EF4-FFF2-40B4-BE49-F238E27FC236}">
                  <a16:creationId xmlns:a16="http://schemas.microsoft.com/office/drawing/2014/main" id="{D6DE8803-B09E-AF47-A4A2-C9C78840E9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8757" y="27568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18">
              <a:extLst>
                <a:ext uri="{FF2B5EF4-FFF2-40B4-BE49-F238E27FC236}">
                  <a16:creationId xmlns:a16="http://schemas.microsoft.com/office/drawing/2014/main" id="{79FB88C8-D14F-6145-8096-1EE5170D12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8757" y="31886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Oval 19">
              <a:extLst>
                <a:ext uri="{FF2B5EF4-FFF2-40B4-BE49-F238E27FC236}">
                  <a16:creationId xmlns:a16="http://schemas.microsoft.com/office/drawing/2014/main" id="{C96AECCD-4E30-7C45-8CD8-4D3A3F707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557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87" name="Oval 20">
              <a:extLst>
                <a:ext uri="{FF2B5EF4-FFF2-40B4-BE49-F238E27FC236}">
                  <a16:creationId xmlns:a16="http://schemas.microsoft.com/office/drawing/2014/main" id="{7B490B37-A012-D84D-9226-F2F1860122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757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88" name="Oval 21">
              <a:extLst>
                <a:ext uri="{FF2B5EF4-FFF2-40B4-BE49-F238E27FC236}">
                  <a16:creationId xmlns:a16="http://schemas.microsoft.com/office/drawing/2014/main" id="{CAC64F63-BCE5-BE46-AB23-FD48F765BC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9857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89" name="Oval 22">
              <a:extLst>
                <a:ext uri="{FF2B5EF4-FFF2-40B4-BE49-F238E27FC236}">
                  <a16:creationId xmlns:a16="http://schemas.microsoft.com/office/drawing/2014/main" id="{A844E7B9-A57B-8740-A4AA-BEC15CEE4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7057" y="19059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0" name="Oval 23">
              <a:extLst>
                <a:ext uri="{FF2B5EF4-FFF2-40B4-BE49-F238E27FC236}">
                  <a16:creationId xmlns:a16="http://schemas.microsoft.com/office/drawing/2014/main" id="{8015FD80-B89C-3548-8864-367467F05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557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1" name="Oval 24">
              <a:extLst>
                <a:ext uri="{FF2B5EF4-FFF2-40B4-BE49-F238E27FC236}">
                  <a16:creationId xmlns:a16="http://schemas.microsoft.com/office/drawing/2014/main" id="{4B55621B-1C04-6640-B71C-CCF163909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757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2" name="Oval 25">
              <a:extLst>
                <a:ext uri="{FF2B5EF4-FFF2-40B4-BE49-F238E27FC236}">
                  <a16:creationId xmlns:a16="http://schemas.microsoft.com/office/drawing/2014/main" id="{241889DE-171C-4B49-AB99-26D99D128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9857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3" name="Oval 26">
              <a:extLst>
                <a:ext uri="{FF2B5EF4-FFF2-40B4-BE49-F238E27FC236}">
                  <a16:creationId xmlns:a16="http://schemas.microsoft.com/office/drawing/2014/main" id="{B92D5648-E5B5-2A4E-8B2A-DFA4B05EB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7057" y="2274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4" name="Oval 27">
              <a:extLst>
                <a:ext uri="{FF2B5EF4-FFF2-40B4-BE49-F238E27FC236}">
                  <a16:creationId xmlns:a16="http://schemas.microsoft.com/office/drawing/2014/main" id="{592459ED-CD8F-8E43-99CF-73F8D7E1F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557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5" name="Oval 28">
              <a:extLst>
                <a:ext uri="{FF2B5EF4-FFF2-40B4-BE49-F238E27FC236}">
                  <a16:creationId xmlns:a16="http://schemas.microsoft.com/office/drawing/2014/main" id="{EF7EE89E-F2ED-1E4C-8289-0103277F41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757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6" name="Oval 29">
              <a:extLst>
                <a:ext uri="{FF2B5EF4-FFF2-40B4-BE49-F238E27FC236}">
                  <a16:creationId xmlns:a16="http://schemas.microsoft.com/office/drawing/2014/main" id="{C657C127-6EFD-3C4C-B16D-009036FC64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9857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7" name="Oval 30">
              <a:extLst>
                <a:ext uri="{FF2B5EF4-FFF2-40B4-BE49-F238E27FC236}">
                  <a16:creationId xmlns:a16="http://schemas.microsoft.com/office/drawing/2014/main" id="{66B8379B-59AC-5647-9334-FA8D6429A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7057" y="26933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8" name="Oval 31">
              <a:extLst>
                <a:ext uri="{FF2B5EF4-FFF2-40B4-BE49-F238E27FC236}">
                  <a16:creationId xmlns:a16="http://schemas.microsoft.com/office/drawing/2014/main" id="{6339C42E-1827-D840-884A-54DA89316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557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9" name="Oval 32">
              <a:extLst>
                <a:ext uri="{FF2B5EF4-FFF2-40B4-BE49-F238E27FC236}">
                  <a16:creationId xmlns:a16="http://schemas.microsoft.com/office/drawing/2014/main" id="{7195C0B7-A7F5-0845-BA1D-0CCD1C88CF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757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0" name="Oval 33">
              <a:extLst>
                <a:ext uri="{FF2B5EF4-FFF2-40B4-BE49-F238E27FC236}">
                  <a16:creationId xmlns:a16="http://schemas.microsoft.com/office/drawing/2014/main" id="{3B841DE3-AA61-124C-9056-F4E67A10A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9857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1" name="Oval 34">
              <a:extLst>
                <a:ext uri="{FF2B5EF4-FFF2-40B4-BE49-F238E27FC236}">
                  <a16:creationId xmlns:a16="http://schemas.microsoft.com/office/drawing/2014/main" id="{E1760D54-90CB-B340-BDF1-CB991E621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7057" y="31124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2" name="Oval 37">
              <a:extLst>
                <a:ext uri="{FF2B5EF4-FFF2-40B4-BE49-F238E27FC236}">
                  <a16:creationId xmlns:a16="http://schemas.microsoft.com/office/drawing/2014/main" id="{7DB066BF-EC43-FD43-B65E-DF0DB04E9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2157" y="254090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103" name="Text Box 38">
            <a:extLst>
              <a:ext uri="{FF2B5EF4-FFF2-40B4-BE49-F238E27FC236}">
                <a16:creationId xmlns:a16="http://schemas.microsoft.com/office/drawing/2014/main" id="{A8C01A36-9883-0240-AEF7-22AD9E547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20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104" name="Text Box 39">
            <a:extLst>
              <a:ext uri="{FF2B5EF4-FFF2-40B4-BE49-F238E27FC236}">
                <a16:creationId xmlns:a16="http://schemas.microsoft.com/office/drawing/2014/main" id="{9A17F878-2A66-3648-B363-735BC140B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191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105" name="Oval 34">
            <a:extLst>
              <a:ext uri="{FF2B5EF4-FFF2-40B4-BE49-F238E27FC236}">
                <a16:creationId xmlns:a16="http://schemas.microsoft.com/office/drawing/2014/main" id="{8AA76F47-0AA2-E544-9C17-5CE916F15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7369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06" name="Oval 37">
            <a:extLst>
              <a:ext uri="{FF2B5EF4-FFF2-40B4-BE49-F238E27FC236}">
                <a16:creationId xmlns:a16="http://schemas.microsoft.com/office/drawing/2014/main" id="{51EB2AF4-28AB-9048-A7FE-71317DCA0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8369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07" name="Text Box 40">
            <a:extLst>
              <a:ext uri="{FF2B5EF4-FFF2-40B4-BE49-F238E27FC236}">
                <a16:creationId xmlns:a16="http://schemas.microsoft.com/office/drawing/2014/main" id="{352D6704-902A-1C43-B05E-411B719A4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5431" y="940884"/>
            <a:ext cx="1152430" cy="738664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108" name="Text Box 41">
            <a:extLst>
              <a:ext uri="{FF2B5EF4-FFF2-40B4-BE49-F238E27FC236}">
                <a16:creationId xmlns:a16="http://schemas.microsoft.com/office/drawing/2014/main" id="{1D48011F-ED69-CC44-AD9F-480E4FD57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1413" y="3837928"/>
            <a:ext cx="1957587" cy="73866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109" name="Text Box 42">
            <a:extLst>
              <a:ext uri="{FF2B5EF4-FFF2-40B4-BE49-F238E27FC236}">
                <a16:creationId xmlns:a16="http://schemas.microsoft.com/office/drawing/2014/main" id="{057B7865-2AA7-B345-8D05-1F0852703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8369" y="2426603"/>
            <a:ext cx="1766829" cy="73866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110" name="Oval 46">
            <a:extLst>
              <a:ext uri="{FF2B5EF4-FFF2-40B4-BE49-F238E27FC236}">
                <a16:creationId xmlns:a16="http://schemas.microsoft.com/office/drawing/2014/main" id="{5130F84B-7117-FE4A-9CEC-CFC26E887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8269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" name="Rectangle 35">
            <a:extLst>
              <a:ext uri="{FF2B5EF4-FFF2-40B4-BE49-F238E27FC236}">
                <a16:creationId xmlns:a16="http://schemas.microsoft.com/office/drawing/2014/main" id="{D5B9CFF1-EBA2-DD4C-AA78-C8F48AC24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2557" y="2693304"/>
            <a:ext cx="2286000" cy="152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3" name="Line 42">
            <a:extLst>
              <a:ext uri="{FF2B5EF4-FFF2-40B4-BE49-F238E27FC236}">
                <a16:creationId xmlns:a16="http://schemas.microsoft.com/office/drawing/2014/main" id="{1495F695-F1B4-944A-8E7A-F880BF98B9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48557" y="2464704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" name="Line 43">
            <a:extLst>
              <a:ext uri="{FF2B5EF4-FFF2-40B4-BE49-F238E27FC236}">
                <a16:creationId xmlns:a16="http://schemas.microsoft.com/office/drawing/2014/main" id="{18D8B4C9-4DF3-B546-8295-841CAEF99E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8557" y="2845704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" name="Freeform 31">
            <a:extLst>
              <a:ext uri="{FF2B5EF4-FFF2-40B4-BE49-F238E27FC236}">
                <a16:creationId xmlns:a16="http://schemas.microsoft.com/office/drawing/2014/main" id="{FF9EAFAD-40A8-7A40-8804-3A76EE695EEE}"/>
              </a:ext>
            </a:extLst>
          </p:cNvPr>
          <p:cNvSpPr>
            <a:spLocks/>
          </p:cNvSpPr>
          <p:nvPr/>
        </p:nvSpPr>
        <p:spPr bwMode="auto">
          <a:xfrm>
            <a:off x="5158169" y="3252104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" name="Line 38">
            <a:extLst>
              <a:ext uri="{FF2B5EF4-FFF2-40B4-BE49-F238E27FC236}">
                <a16:creationId xmlns:a16="http://schemas.microsoft.com/office/drawing/2014/main" id="{F92375C4-F0D3-B84A-A87F-5066FB6F216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8169" y="1042304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" name="Text Box 39">
            <a:extLst>
              <a:ext uri="{FF2B5EF4-FFF2-40B4-BE49-F238E27FC236}">
                <a16:creationId xmlns:a16="http://schemas.microsoft.com/office/drawing/2014/main" id="{BE144FCC-F9E0-A04F-A244-39B27C1FC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282" y="10347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118" name="Text Box 39">
            <a:extLst>
              <a:ext uri="{FF2B5EF4-FFF2-40B4-BE49-F238E27FC236}">
                <a16:creationId xmlns:a16="http://schemas.microsoft.com/office/drawing/2014/main" id="{01EA8DC2-3B62-BD42-9B0B-E3C51E2B9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2851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graphicFrame>
        <p:nvGraphicFramePr>
          <p:cNvPr id="136" name="Object 3">
            <a:extLst>
              <a:ext uri="{FF2B5EF4-FFF2-40B4-BE49-F238E27FC236}">
                <a16:creationId xmlns:a16="http://schemas.microsoft.com/office/drawing/2014/main" id="{151C08B5-65E3-744C-B3EC-53C8507997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538296"/>
              </p:ext>
            </p:extLst>
          </p:nvPr>
        </p:nvGraphicFramePr>
        <p:xfrm>
          <a:off x="9372600" y="966284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826000" imgH="2120900" progId="Equation.DSMT4">
                  <p:embed/>
                </p:oleObj>
              </mc:Choice>
              <mc:Fallback>
                <p:oleObj name="Equation" r:id="rId3" imgW="4826000" imgH="2120900" progId="Equation.DSMT4">
                  <p:embed/>
                  <p:pic>
                    <p:nvPicPr>
                      <p:cNvPr id="123" name="Object 3">
                        <a:extLst>
                          <a:ext uri="{FF2B5EF4-FFF2-40B4-BE49-F238E27FC236}">
                            <a16:creationId xmlns:a16="http://schemas.microsoft.com/office/drawing/2014/main" id="{2EBFE01A-A4CC-684A-8D70-5627E543F5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72600" y="966284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Text Box 6">
            <a:extLst>
              <a:ext uri="{FF2B5EF4-FFF2-40B4-BE49-F238E27FC236}">
                <a16:creationId xmlns:a16="http://schemas.microsoft.com/office/drawing/2014/main" id="{169E7687-B620-8347-A82C-E5830CD8D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0" y="1088521"/>
            <a:ext cx="53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1) </a:t>
            </a:r>
          </a:p>
        </p:txBody>
      </p:sp>
      <p:graphicFrame>
        <p:nvGraphicFramePr>
          <p:cNvPr id="138" name="Object 2">
            <a:extLst>
              <a:ext uri="{FF2B5EF4-FFF2-40B4-BE49-F238E27FC236}">
                <a16:creationId xmlns:a16="http://schemas.microsoft.com/office/drawing/2014/main" id="{6321AAC5-529A-4444-B368-3AA5307AC2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535896"/>
              </p:ext>
            </p:extLst>
          </p:nvPr>
        </p:nvGraphicFramePr>
        <p:xfrm>
          <a:off x="9364085" y="1752600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1653500" imgH="9944100" progId="Equation.DSMT4">
                  <p:embed/>
                </p:oleObj>
              </mc:Choice>
              <mc:Fallback>
                <p:oleObj name="Equation" r:id="rId5" imgW="21653500" imgH="9944100" progId="Equation.DSMT4">
                  <p:embed/>
                  <p:pic>
                    <p:nvPicPr>
                      <p:cNvPr id="125" name="Object 2">
                        <a:extLst>
                          <a:ext uri="{FF2B5EF4-FFF2-40B4-BE49-F238E27FC236}">
                            <a16:creationId xmlns:a16="http://schemas.microsoft.com/office/drawing/2014/main" id="{212BB922-9744-4643-9F67-5CB9FF8EB0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4085" y="1752600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" name="Text Box 9">
            <a:extLst>
              <a:ext uri="{FF2B5EF4-FFF2-40B4-BE49-F238E27FC236}">
                <a16:creationId xmlns:a16="http://schemas.microsoft.com/office/drawing/2014/main" id="{8F837788-A8B6-A242-87AE-4B3D24C9D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0685" y="1891506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2)</a:t>
            </a:r>
          </a:p>
        </p:txBody>
      </p:sp>
      <p:graphicFrame>
        <p:nvGraphicFramePr>
          <p:cNvPr id="140" name="Object 4">
            <a:extLst>
              <a:ext uri="{FF2B5EF4-FFF2-40B4-BE49-F238E27FC236}">
                <a16:creationId xmlns:a16="http://schemas.microsoft.com/office/drawing/2014/main" id="{9AB73AC9-14F8-0E43-BFBB-412C392CAF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658640"/>
              </p:ext>
            </p:extLst>
          </p:nvPr>
        </p:nvGraphicFramePr>
        <p:xfrm>
          <a:off x="9364085" y="2577327"/>
          <a:ext cx="19812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7800300" imgH="16967200" progId="Equation.DSMT4">
                  <p:embed/>
                </p:oleObj>
              </mc:Choice>
              <mc:Fallback>
                <p:oleObj name="Equation" r:id="rId7" imgW="27800300" imgH="16967200" progId="Equation.DSMT4">
                  <p:embed/>
                  <p:pic>
                    <p:nvPicPr>
                      <p:cNvPr id="127" name="Object 4">
                        <a:extLst>
                          <a:ext uri="{FF2B5EF4-FFF2-40B4-BE49-F238E27FC236}">
                            <a16:creationId xmlns:a16="http://schemas.microsoft.com/office/drawing/2014/main" id="{A4FB1D61-CB06-A848-B7A2-39087F27A1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4085" y="2577327"/>
                        <a:ext cx="1981200" cy="1209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" name="Text Box 11">
            <a:extLst>
              <a:ext uri="{FF2B5EF4-FFF2-40B4-BE49-F238E27FC236}">
                <a16:creationId xmlns:a16="http://schemas.microsoft.com/office/drawing/2014/main" id="{E23F0EAF-3B37-BD41-B385-3224987D7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0685" y="2953564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3)</a:t>
            </a:r>
          </a:p>
        </p:txBody>
      </p:sp>
      <p:sp>
        <p:nvSpPr>
          <p:cNvPr id="142" name="Text Box 15">
            <a:extLst>
              <a:ext uri="{FF2B5EF4-FFF2-40B4-BE49-F238E27FC236}">
                <a16:creationId xmlns:a16="http://schemas.microsoft.com/office/drawing/2014/main" id="{B42EC4F8-E618-7141-8C51-B5489EFAC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4085" y="3940527"/>
            <a:ext cx="2751715" cy="92333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 err="1">
                <a:latin typeface="+mn-lt"/>
              </a:rPr>
              <a:t>Det</a:t>
            </a:r>
            <a:r>
              <a:rPr lang="en-US" sz="1800" dirty="0">
                <a:latin typeface="+mn-lt"/>
              </a:rPr>
              <a:t> (coefficient matrix)=0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And find E by graphical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or numerical solution</a:t>
            </a:r>
          </a:p>
        </p:txBody>
      </p:sp>
      <p:sp>
        <p:nvSpPr>
          <p:cNvPr id="143" name="Text Box 16">
            <a:extLst>
              <a:ext uri="{FF2B5EF4-FFF2-40B4-BE49-F238E27FC236}">
                <a16:creationId xmlns:a16="http://schemas.microsoft.com/office/drawing/2014/main" id="{83EE73DB-0709-8442-94E2-E9BDF43C0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0685" y="4173592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4)</a:t>
            </a:r>
          </a:p>
        </p:txBody>
      </p:sp>
      <p:graphicFrame>
        <p:nvGraphicFramePr>
          <p:cNvPr id="144" name="Object 18">
            <a:extLst>
              <a:ext uri="{FF2B5EF4-FFF2-40B4-BE49-F238E27FC236}">
                <a16:creationId xmlns:a16="http://schemas.microsoft.com/office/drawing/2014/main" id="{4C8444D7-1433-B442-B987-2A33C1800E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4951462"/>
              </p:ext>
            </p:extLst>
          </p:nvPr>
        </p:nvGraphicFramePr>
        <p:xfrm>
          <a:off x="9364085" y="4969075"/>
          <a:ext cx="26812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8968700" imgH="7607300" progId="Equation.DSMT4">
                  <p:embed/>
                </p:oleObj>
              </mc:Choice>
              <mc:Fallback>
                <p:oleObj name="Equation" r:id="rId9" imgW="28968700" imgH="7607300" progId="Equation.DSMT4">
                  <p:embed/>
                  <p:pic>
                    <p:nvPicPr>
                      <p:cNvPr id="131" name="Object 18">
                        <a:extLst>
                          <a:ext uri="{FF2B5EF4-FFF2-40B4-BE49-F238E27FC236}">
                            <a16:creationId xmlns:a16="http://schemas.microsoft.com/office/drawing/2014/main" id="{1CF8C5B3-6612-F844-AB00-C37A4AFE60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4085" y="4969075"/>
                        <a:ext cx="2681287" cy="7032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" name="Text Box 24">
            <a:extLst>
              <a:ext uri="{FF2B5EF4-FFF2-40B4-BE49-F238E27FC236}">
                <a16:creationId xmlns:a16="http://schemas.microsoft.com/office/drawing/2014/main" id="{64BA08E3-BCD1-014E-8DAC-1B4BF10EC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0685" y="5092106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5)</a:t>
            </a:r>
          </a:p>
        </p:txBody>
      </p:sp>
    </p:spTree>
    <p:extLst>
      <p:ext uri="{BB962C8B-B14F-4D97-AF65-F5344CB8AC3E}">
        <p14:creationId xmlns:p14="http://schemas.microsoft.com/office/powerpoint/2010/main" val="3925767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9" grpId="0"/>
      <p:bldP spid="141" grpId="0"/>
      <p:bldP spid="142" grpId="0" animBg="1"/>
      <p:bldP spid="143" grpId="0"/>
      <p:bldP spid="1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 of Section 5</a:t>
            </a:r>
            <a:br>
              <a:rPr lang="en-US" dirty="0"/>
            </a:br>
            <a:r>
              <a:rPr lang="en-US" dirty="0"/>
              <a:t>Analytical Solutions to Free and Bound Electrons</a:t>
            </a:r>
          </a:p>
        </p:txBody>
      </p:sp>
      <p:sp>
        <p:nvSpPr>
          <p:cNvPr id="56" name="Rectangle 3">
            <a:extLst>
              <a:ext uri="{FF2B5EF4-FFF2-40B4-BE49-F238E27FC236}">
                <a16:creationId xmlns:a16="http://schemas.microsoft.com/office/drawing/2014/main" id="{900F8EB8-F662-F046-A9EB-D7BB3354447E}"/>
              </a:ext>
            </a:extLst>
          </p:cNvPr>
          <p:cNvSpPr txBox="1">
            <a:spLocks noChangeArrowheads="1"/>
          </p:cNvSpPr>
          <p:nvPr/>
        </p:nvSpPr>
        <p:spPr>
          <a:xfrm>
            <a:off x="4203880" y="5154467"/>
            <a:ext cx="3784240" cy="88809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altLang="en-US" kern="0" dirty="0">
                <a:ea typeface="ＭＳ Ｐゴシック" panose="020B0600070205080204" pitchFamily="34" charset="-128"/>
              </a:rPr>
              <a:t>Bound and free states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altLang="en-US" kern="0" dirty="0">
                <a:ea typeface="ＭＳ Ｐゴシック" panose="020B0600070205080204" pitchFamily="34" charset="-128"/>
              </a:rPr>
              <a:t>Not tunneling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A68753-B7EA-B34E-9604-64E160DC12D7}"/>
              </a:ext>
            </a:extLst>
          </p:cNvPr>
          <p:cNvSpPr/>
          <p:nvPr/>
        </p:nvSpPr>
        <p:spPr>
          <a:xfrm>
            <a:off x="5361664" y="4724400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kern="0" dirty="0">
                <a:ea typeface="ＭＳ Ｐゴシック" panose="020B0600070205080204" pitchFamily="34" charset="-128"/>
              </a:rPr>
              <a:t>Section 5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9C8CF0-61C7-AA49-A049-E3791AB7D2DE}"/>
              </a:ext>
            </a:extLst>
          </p:cNvPr>
          <p:cNvSpPr/>
          <p:nvPr/>
        </p:nvSpPr>
        <p:spPr>
          <a:xfrm>
            <a:off x="1916696" y="5950803"/>
            <a:ext cx="83586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Section 6</a:t>
            </a:r>
            <a:br>
              <a:rPr lang="en-US" dirty="0"/>
            </a:br>
            <a:r>
              <a:rPr lang="en-US" dirty="0"/>
              <a:t>Electron Tunneling – Emergence of Bandstructure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4F4483-0E8E-A84F-9157-F40F387112CB}"/>
              </a:ext>
            </a:extLst>
          </p:cNvPr>
          <p:cNvGrpSpPr/>
          <p:nvPr/>
        </p:nvGrpSpPr>
        <p:grpSpPr>
          <a:xfrm>
            <a:off x="504457" y="1588403"/>
            <a:ext cx="3867900" cy="1981200"/>
            <a:chOff x="504457" y="1588403"/>
            <a:chExt cx="3867900" cy="19812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E678008-B3E8-AE41-BE4F-7905549E40AB}"/>
                </a:ext>
              </a:extLst>
            </p:cNvPr>
            <p:cNvGrpSpPr/>
            <p:nvPr/>
          </p:nvGrpSpPr>
          <p:grpSpPr>
            <a:xfrm>
              <a:off x="504457" y="2116858"/>
              <a:ext cx="1295400" cy="843145"/>
              <a:chOff x="504457" y="2116858"/>
              <a:chExt cx="1295400" cy="843145"/>
            </a:xfrm>
          </p:grpSpPr>
          <p:pic>
            <p:nvPicPr>
              <p:cNvPr id="68" name="Picture 67" descr="A picture containing remote, dark, table, control&#10;&#10;Description automatically generated">
                <a:extLst>
                  <a:ext uri="{FF2B5EF4-FFF2-40B4-BE49-F238E27FC236}">
                    <a16:creationId xmlns:a16="http://schemas.microsoft.com/office/drawing/2014/main" id="{E13824EF-75A3-A645-8983-F96671E166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154" r="21707"/>
              <a:stretch/>
            </p:blipFill>
            <p:spPr>
              <a:xfrm rot="581797">
                <a:off x="584537" y="2116858"/>
                <a:ext cx="1100979" cy="667461"/>
              </a:xfrm>
              <a:prstGeom prst="rect">
                <a:avLst/>
              </a:prstGeom>
            </p:spPr>
          </p:pic>
          <p:sp>
            <p:nvSpPr>
              <p:cNvPr id="72" name="Rectangle 2">
                <a:extLst>
                  <a:ext uri="{FF2B5EF4-FFF2-40B4-BE49-F238E27FC236}">
                    <a16:creationId xmlns:a16="http://schemas.microsoft.com/office/drawing/2014/main" id="{4492B18C-1A92-FA43-9B0D-B4EBD0047A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457" y="2121803"/>
                <a:ext cx="152400" cy="53340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73" name="Rectangle 3">
                <a:extLst>
                  <a:ext uri="{FF2B5EF4-FFF2-40B4-BE49-F238E27FC236}">
                    <a16:creationId xmlns:a16="http://schemas.microsoft.com/office/drawing/2014/main" id="{DFEA64DB-E04B-4E4B-AAAF-B9DEE77C21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7457" y="2121803"/>
                <a:ext cx="152400" cy="53340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74" name="Freeform 5">
                <a:extLst>
                  <a:ext uri="{FF2B5EF4-FFF2-40B4-BE49-F238E27FC236}">
                    <a16:creationId xmlns:a16="http://schemas.microsoft.com/office/drawing/2014/main" id="{90CBC5A8-5E6E-884D-9310-4722F66526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657" y="2655203"/>
                <a:ext cx="457200" cy="228600"/>
              </a:xfrm>
              <a:custGeom>
                <a:avLst/>
                <a:gdLst>
                  <a:gd name="T0" fmla="*/ 0 w 288"/>
                  <a:gd name="T1" fmla="*/ 0 h 144"/>
                  <a:gd name="T2" fmla="*/ 0 w 288"/>
                  <a:gd name="T3" fmla="*/ 2147483647 h 144"/>
                  <a:gd name="T4" fmla="*/ 2147483647 w 288"/>
                  <a:gd name="T5" fmla="*/ 2147483647 h 144"/>
                  <a:gd name="T6" fmla="*/ 2147483647 w 288"/>
                  <a:gd name="T7" fmla="*/ 2147483647 h 144"/>
                  <a:gd name="T8" fmla="*/ 2147483647 w 288"/>
                  <a:gd name="T9" fmla="*/ 2147483647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8"/>
                  <a:gd name="T16" fmla="*/ 0 h 144"/>
                  <a:gd name="T17" fmla="*/ 288 w 288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8" h="144">
                    <a:moveTo>
                      <a:pt x="0" y="0"/>
                    </a:moveTo>
                    <a:lnTo>
                      <a:pt x="0" y="144"/>
                    </a:lnTo>
                    <a:lnTo>
                      <a:pt x="288" y="144"/>
                    </a:lnTo>
                    <a:lnTo>
                      <a:pt x="288" y="96"/>
                    </a:lnTo>
                    <a:lnTo>
                      <a:pt x="288" y="144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6">
                <a:extLst>
                  <a:ext uri="{FF2B5EF4-FFF2-40B4-BE49-F238E27FC236}">
                    <a16:creationId xmlns:a16="http://schemas.microsoft.com/office/drawing/2014/main" id="{7DD90119-D5C5-E149-87C7-BFFFCB434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4057" y="2655203"/>
                <a:ext cx="609600" cy="304800"/>
              </a:xfrm>
              <a:custGeom>
                <a:avLst/>
                <a:gdLst>
                  <a:gd name="T0" fmla="*/ 2147483647 w 384"/>
                  <a:gd name="T1" fmla="*/ 0 h 192"/>
                  <a:gd name="T2" fmla="*/ 2147483647 w 384"/>
                  <a:gd name="T3" fmla="*/ 2147483647 h 192"/>
                  <a:gd name="T4" fmla="*/ 0 w 384"/>
                  <a:gd name="T5" fmla="*/ 2147483647 h 192"/>
                  <a:gd name="T6" fmla="*/ 0 w 384"/>
                  <a:gd name="T7" fmla="*/ 2147483647 h 192"/>
                  <a:gd name="T8" fmla="*/ 0 w 384"/>
                  <a:gd name="T9" fmla="*/ 2147483647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4"/>
                  <a:gd name="T16" fmla="*/ 0 h 192"/>
                  <a:gd name="T17" fmla="*/ 384 w 384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4" h="192">
                    <a:moveTo>
                      <a:pt x="384" y="0"/>
                    </a:moveTo>
                    <a:lnTo>
                      <a:pt x="384" y="144"/>
                    </a:lnTo>
                    <a:lnTo>
                      <a:pt x="0" y="144"/>
                    </a:lnTo>
                    <a:lnTo>
                      <a:pt x="0" y="48"/>
                    </a:lnTo>
                    <a:lnTo>
                      <a:pt x="0" y="192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Rectangle 7">
                <a:extLst>
                  <a:ext uri="{FF2B5EF4-FFF2-40B4-BE49-F238E27FC236}">
                    <a16:creationId xmlns:a16="http://schemas.microsoft.com/office/drawing/2014/main" id="{323B7D53-57AF-AD43-9F87-AAB038B507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6457" y="2350403"/>
                <a:ext cx="76200" cy="7620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sp>
          <p:nvSpPr>
            <p:cNvPr id="77" name="Line 8">
              <a:extLst>
                <a:ext uri="{FF2B5EF4-FFF2-40B4-BE49-F238E27FC236}">
                  <a16:creationId xmlns:a16="http://schemas.microsoft.com/office/drawing/2014/main" id="{34E33E32-4C6A-AC4E-9AE6-3731D50D83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6458" y="2426603"/>
              <a:ext cx="962095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Line 9">
              <a:extLst>
                <a:ext uri="{FF2B5EF4-FFF2-40B4-BE49-F238E27FC236}">
                  <a16:creationId xmlns:a16="http://schemas.microsoft.com/office/drawing/2014/main" id="{6444F003-4611-7D46-844C-8AF0C5FF40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66457" y="1588403"/>
              <a:ext cx="934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Rectangle 10">
              <a:extLst>
                <a:ext uri="{FF2B5EF4-FFF2-40B4-BE49-F238E27FC236}">
                  <a16:creationId xmlns:a16="http://schemas.microsoft.com/office/drawing/2014/main" id="{8AB43E8C-21F0-034B-A26F-19FD6BAB01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8757" y="1588403"/>
              <a:ext cx="2133600" cy="1981200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80" name="Line 11">
              <a:extLst>
                <a:ext uri="{FF2B5EF4-FFF2-40B4-BE49-F238E27FC236}">
                  <a16:creationId xmlns:a16="http://schemas.microsoft.com/office/drawing/2014/main" id="{E4356744-7AAA-BE45-932A-5B4134F3E9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19757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Line 12">
              <a:extLst>
                <a:ext uri="{FF2B5EF4-FFF2-40B4-BE49-F238E27FC236}">
                  <a16:creationId xmlns:a16="http://schemas.microsoft.com/office/drawing/2014/main" id="{165D715B-9578-FE4B-9D1B-062AC04C20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957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13">
              <a:extLst>
                <a:ext uri="{FF2B5EF4-FFF2-40B4-BE49-F238E27FC236}">
                  <a16:creationId xmlns:a16="http://schemas.microsoft.com/office/drawing/2014/main" id="{F3EF0338-CFAD-C24C-B034-60FF3D6F59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6057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Line 14">
              <a:extLst>
                <a:ext uri="{FF2B5EF4-FFF2-40B4-BE49-F238E27FC236}">
                  <a16:creationId xmlns:a16="http://schemas.microsoft.com/office/drawing/2014/main" id="{316C2D41-90C0-0E4B-B8CA-DEA8EAF295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3257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Line 15">
              <a:extLst>
                <a:ext uri="{FF2B5EF4-FFF2-40B4-BE49-F238E27FC236}">
                  <a16:creationId xmlns:a16="http://schemas.microsoft.com/office/drawing/2014/main" id="{DFC4BDA3-8651-DB45-834A-8395093DD4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8757" y="1969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16">
              <a:extLst>
                <a:ext uri="{FF2B5EF4-FFF2-40B4-BE49-F238E27FC236}">
                  <a16:creationId xmlns:a16="http://schemas.microsoft.com/office/drawing/2014/main" id="{FB4F2A9B-7194-864A-9596-711255BEE0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8757" y="2350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17">
              <a:extLst>
                <a:ext uri="{FF2B5EF4-FFF2-40B4-BE49-F238E27FC236}">
                  <a16:creationId xmlns:a16="http://schemas.microsoft.com/office/drawing/2014/main" id="{B526B2D1-2A43-CC40-B88D-3E4A743EBE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8757" y="27568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18">
              <a:extLst>
                <a:ext uri="{FF2B5EF4-FFF2-40B4-BE49-F238E27FC236}">
                  <a16:creationId xmlns:a16="http://schemas.microsoft.com/office/drawing/2014/main" id="{B798D340-18A5-1C44-BAD4-3EDF407BCF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8757" y="31886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Oval 19">
              <a:extLst>
                <a:ext uri="{FF2B5EF4-FFF2-40B4-BE49-F238E27FC236}">
                  <a16:creationId xmlns:a16="http://schemas.microsoft.com/office/drawing/2014/main" id="{90BACE27-3263-B44E-B1D0-00B33F3363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557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89" name="Oval 20">
              <a:extLst>
                <a:ext uri="{FF2B5EF4-FFF2-40B4-BE49-F238E27FC236}">
                  <a16:creationId xmlns:a16="http://schemas.microsoft.com/office/drawing/2014/main" id="{CD3618ED-5F18-8F40-8771-C864E6A0A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757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0" name="Oval 21">
              <a:extLst>
                <a:ext uri="{FF2B5EF4-FFF2-40B4-BE49-F238E27FC236}">
                  <a16:creationId xmlns:a16="http://schemas.microsoft.com/office/drawing/2014/main" id="{F83CB163-520C-904D-B3A5-14A573B75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9857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1" name="Oval 22">
              <a:extLst>
                <a:ext uri="{FF2B5EF4-FFF2-40B4-BE49-F238E27FC236}">
                  <a16:creationId xmlns:a16="http://schemas.microsoft.com/office/drawing/2014/main" id="{5E96780D-579B-B24C-85BE-480D3E8A8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7057" y="19059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2" name="Oval 23">
              <a:extLst>
                <a:ext uri="{FF2B5EF4-FFF2-40B4-BE49-F238E27FC236}">
                  <a16:creationId xmlns:a16="http://schemas.microsoft.com/office/drawing/2014/main" id="{1DF8D379-E3AE-9B4C-B986-E9873EF64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557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3" name="Oval 24">
              <a:extLst>
                <a:ext uri="{FF2B5EF4-FFF2-40B4-BE49-F238E27FC236}">
                  <a16:creationId xmlns:a16="http://schemas.microsoft.com/office/drawing/2014/main" id="{CA7FB937-310B-1644-A800-5FAD0CE20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757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4" name="Oval 25">
              <a:extLst>
                <a:ext uri="{FF2B5EF4-FFF2-40B4-BE49-F238E27FC236}">
                  <a16:creationId xmlns:a16="http://schemas.microsoft.com/office/drawing/2014/main" id="{39AC0241-5149-894B-8C6B-13B3D8DC3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9857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5" name="Oval 26">
              <a:extLst>
                <a:ext uri="{FF2B5EF4-FFF2-40B4-BE49-F238E27FC236}">
                  <a16:creationId xmlns:a16="http://schemas.microsoft.com/office/drawing/2014/main" id="{FB0ED88C-C066-2448-98B0-5497FA17E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7057" y="2274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6" name="Oval 27">
              <a:extLst>
                <a:ext uri="{FF2B5EF4-FFF2-40B4-BE49-F238E27FC236}">
                  <a16:creationId xmlns:a16="http://schemas.microsoft.com/office/drawing/2014/main" id="{CB75BE0D-F5BD-2E4C-8FD4-837B15F1C0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557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7" name="Oval 28">
              <a:extLst>
                <a:ext uri="{FF2B5EF4-FFF2-40B4-BE49-F238E27FC236}">
                  <a16:creationId xmlns:a16="http://schemas.microsoft.com/office/drawing/2014/main" id="{05F6B09C-6F93-BE42-A548-FB414BE43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757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8" name="Oval 29">
              <a:extLst>
                <a:ext uri="{FF2B5EF4-FFF2-40B4-BE49-F238E27FC236}">
                  <a16:creationId xmlns:a16="http://schemas.microsoft.com/office/drawing/2014/main" id="{443832D6-468C-F84B-B868-83BB2AD24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9857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99" name="Oval 30">
              <a:extLst>
                <a:ext uri="{FF2B5EF4-FFF2-40B4-BE49-F238E27FC236}">
                  <a16:creationId xmlns:a16="http://schemas.microsoft.com/office/drawing/2014/main" id="{3FB017B0-B6D7-7342-8721-2C410E1F3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7057" y="26933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0" name="Oval 31">
              <a:extLst>
                <a:ext uri="{FF2B5EF4-FFF2-40B4-BE49-F238E27FC236}">
                  <a16:creationId xmlns:a16="http://schemas.microsoft.com/office/drawing/2014/main" id="{D986ADA8-4BC9-DE49-BE51-B832BB6243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557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1" name="Oval 32">
              <a:extLst>
                <a:ext uri="{FF2B5EF4-FFF2-40B4-BE49-F238E27FC236}">
                  <a16:creationId xmlns:a16="http://schemas.microsoft.com/office/drawing/2014/main" id="{63A833BF-D6D6-E142-A024-FBA6F4751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757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2" name="Oval 33">
              <a:extLst>
                <a:ext uri="{FF2B5EF4-FFF2-40B4-BE49-F238E27FC236}">
                  <a16:creationId xmlns:a16="http://schemas.microsoft.com/office/drawing/2014/main" id="{CCD2DFFF-63A9-3C46-B34C-8C60278AA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9857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3" name="Oval 34">
              <a:extLst>
                <a:ext uri="{FF2B5EF4-FFF2-40B4-BE49-F238E27FC236}">
                  <a16:creationId xmlns:a16="http://schemas.microsoft.com/office/drawing/2014/main" id="{0782AA97-AF06-EB42-9BFB-718F6E3CA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7057" y="31124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04" name="Oval 37">
              <a:extLst>
                <a:ext uri="{FF2B5EF4-FFF2-40B4-BE49-F238E27FC236}">
                  <a16:creationId xmlns:a16="http://schemas.microsoft.com/office/drawing/2014/main" id="{CDDA5D39-FF9C-9B41-8A69-68737E6E40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2157" y="254090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105" name="Text Box 38">
            <a:extLst>
              <a:ext uri="{FF2B5EF4-FFF2-40B4-BE49-F238E27FC236}">
                <a16:creationId xmlns:a16="http://schemas.microsoft.com/office/drawing/2014/main" id="{FCFAFBEA-C01C-A74F-A345-E31D942B2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20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106" name="Text Box 39">
            <a:extLst>
              <a:ext uri="{FF2B5EF4-FFF2-40B4-BE49-F238E27FC236}">
                <a16:creationId xmlns:a16="http://schemas.microsoft.com/office/drawing/2014/main" id="{97F6B1E2-EF28-3F4C-8EED-381486941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191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107" name="Oval 34">
            <a:extLst>
              <a:ext uri="{FF2B5EF4-FFF2-40B4-BE49-F238E27FC236}">
                <a16:creationId xmlns:a16="http://schemas.microsoft.com/office/drawing/2014/main" id="{EF2DDCDD-F7C5-3248-A249-CF852BF9A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7369" y="1194703"/>
            <a:ext cx="76200" cy="762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08" name="Oval 37">
            <a:extLst>
              <a:ext uri="{FF2B5EF4-FFF2-40B4-BE49-F238E27FC236}">
                <a16:creationId xmlns:a16="http://schemas.microsoft.com/office/drawing/2014/main" id="{782F2377-8420-DA47-9E52-1DDCC1F9F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8369" y="363310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09" name="Text Box 40">
            <a:extLst>
              <a:ext uri="{FF2B5EF4-FFF2-40B4-BE49-F238E27FC236}">
                <a16:creationId xmlns:a16="http://schemas.microsoft.com/office/drawing/2014/main" id="{05719E02-3BA3-A246-BF82-1961C5534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5431" y="940884"/>
            <a:ext cx="1152430" cy="738664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Case 1:</a:t>
            </a:r>
          </a:p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Free electron</a:t>
            </a:r>
          </a:p>
          <a:p>
            <a:pPr algn="ctr" eaLnBrk="1" hangingPunct="1"/>
            <a:r>
              <a:rPr lang="en-US" altLang="en-US" sz="1400" dirty="0">
                <a:solidFill>
                  <a:srgbClr val="00B050"/>
                </a:solidFill>
                <a:latin typeface="Calibri" panose="020F0502020204030204" pitchFamily="34" charset="0"/>
              </a:rPr>
              <a:t>E &gt;&gt; U</a:t>
            </a:r>
          </a:p>
        </p:txBody>
      </p:sp>
      <p:sp>
        <p:nvSpPr>
          <p:cNvPr id="110" name="Text Box 41">
            <a:extLst>
              <a:ext uri="{FF2B5EF4-FFF2-40B4-BE49-F238E27FC236}">
                <a16:creationId xmlns:a16="http://schemas.microsoft.com/office/drawing/2014/main" id="{C744E3BC-6122-3446-BD20-45C88863B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1413" y="3837928"/>
            <a:ext cx="1957587" cy="73866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Case 2:</a:t>
            </a:r>
          </a:p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Electron in infinite well</a:t>
            </a:r>
          </a:p>
          <a:p>
            <a:pPr algn="ctr">
              <a:defRPr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E  &lt;&lt; U</a:t>
            </a:r>
          </a:p>
        </p:txBody>
      </p:sp>
      <p:sp>
        <p:nvSpPr>
          <p:cNvPr id="111" name="Text Box 42">
            <a:extLst>
              <a:ext uri="{FF2B5EF4-FFF2-40B4-BE49-F238E27FC236}">
                <a16:creationId xmlns:a16="http://schemas.microsoft.com/office/drawing/2014/main" id="{100391CA-6B8A-A543-9E6C-A3819A446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8369" y="2426603"/>
            <a:ext cx="1766829" cy="73866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Case 3: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Electron in finite well </a:t>
            </a:r>
          </a:p>
          <a:p>
            <a:pPr algn="ctr" eaLnBrk="1" hangingPunct="1"/>
            <a:r>
              <a:rPr lang="en-US" altLang="en-US" sz="1400" dirty="0">
                <a:solidFill>
                  <a:srgbClr val="00B0F0"/>
                </a:solidFill>
                <a:latin typeface="Calibri" panose="020F0502020204030204" pitchFamily="34" charset="0"/>
              </a:rPr>
              <a:t>E &lt; U</a:t>
            </a:r>
          </a:p>
        </p:txBody>
      </p:sp>
      <p:sp>
        <p:nvSpPr>
          <p:cNvPr id="112" name="Oval 46">
            <a:extLst>
              <a:ext uri="{FF2B5EF4-FFF2-40B4-BE49-F238E27FC236}">
                <a16:creationId xmlns:a16="http://schemas.microsoft.com/office/drawing/2014/main" id="{C4F03303-743C-8549-9208-9D6D046DA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8269" y="3315603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4" name="Rectangle 35">
            <a:extLst>
              <a:ext uri="{FF2B5EF4-FFF2-40B4-BE49-F238E27FC236}">
                <a16:creationId xmlns:a16="http://schemas.microsoft.com/office/drawing/2014/main" id="{394AE863-3AB5-7247-A1DC-C3A0D4B12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2557" y="2693304"/>
            <a:ext cx="2286000" cy="152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5" name="Line 42">
            <a:extLst>
              <a:ext uri="{FF2B5EF4-FFF2-40B4-BE49-F238E27FC236}">
                <a16:creationId xmlns:a16="http://schemas.microsoft.com/office/drawing/2014/main" id="{F6B0B7A5-F94D-884A-9E23-5A750182F3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48557" y="2464704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" name="Line 43">
            <a:extLst>
              <a:ext uri="{FF2B5EF4-FFF2-40B4-BE49-F238E27FC236}">
                <a16:creationId xmlns:a16="http://schemas.microsoft.com/office/drawing/2014/main" id="{1B6671E9-0C4A-1341-93B0-68A53BC4CE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8557" y="2845704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" name="Freeform 31">
            <a:extLst>
              <a:ext uri="{FF2B5EF4-FFF2-40B4-BE49-F238E27FC236}">
                <a16:creationId xmlns:a16="http://schemas.microsoft.com/office/drawing/2014/main" id="{C4AA29E6-4463-D94E-B073-4CD2AB14FFF0}"/>
              </a:ext>
            </a:extLst>
          </p:cNvPr>
          <p:cNvSpPr>
            <a:spLocks/>
          </p:cNvSpPr>
          <p:nvPr/>
        </p:nvSpPr>
        <p:spPr bwMode="auto">
          <a:xfrm>
            <a:off x="5158169" y="3252104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" name="Line 38">
            <a:extLst>
              <a:ext uri="{FF2B5EF4-FFF2-40B4-BE49-F238E27FC236}">
                <a16:creationId xmlns:a16="http://schemas.microsoft.com/office/drawing/2014/main" id="{C7C31311-50BA-8C4B-9B2F-0E598100747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8169" y="1042304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" name="Text Box 39">
            <a:extLst>
              <a:ext uri="{FF2B5EF4-FFF2-40B4-BE49-F238E27FC236}">
                <a16:creationId xmlns:a16="http://schemas.microsoft.com/office/drawing/2014/main" id="{5357E3A3-8CD1-1C47-8B67-169CD8CBA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282" y="10347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120" name="Text Box 39">
            <a:extLst>
              <a:ext uri="{FF2B5EF4-FFF2-40B4-BE49-F238E27FC236}">
                <a16:creationId xmlns:a16="http://schemas.microsoft.com/office/drawing/2014/main" id="{8F23EAE2-8EEB-924A-B968-7B39009BC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2851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BB555D03-855F-374C-84E4-684DB30D5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8182" y="3450494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122" name="Text Box 41">
            <a:extLst>
              <a:ext uri="{FF2B5EF4-FFF2-40B4-BE49-F238E27FC236}">
                <a16:creationId xmlns:a16="http://schemas.microsoft.com/office/drawing/2014/main" id="{5B510BDA-E72E-3942-8D86-079C75888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795" y="3353703"/>
            <a:ext cx="1189172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Tunneling</a:t>
            </a:r>
          </a:p>
        </p:txBody>
      </p:sp>
      <p:graphicFrame>
        <p:nvGraphicFramePr>
          <p:cNvPr id="123" name="Object 3">
            <a:extLst>
              <a:ext uri="{FF2B5EF4-FFF2-40B4-BE49-F238E27FC236}">
                <a16:creationId xmlns:a16="http://schemas.microsoft.com/office/drawing/2014/main" id="{2EBFE01A-A4CC-684A-8D70-5627E543F5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533482"/>
              </p:ext>
            </p:extLst>
          </p:nvPr>
        </p:nvGraphicFramePr>
        <p:xfrm>
          <a:off x="9372600" y="966284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826000" imgH="2120900" progId="Equation.DSMT4">
                  <p:embed/>
                </p:oleObj>
              </mc:Choice>
              <mc:Fallback>
                <p:oleObj name="Equation" r:id="rId3" imgW="4826000" imgH="2120900" progId="Equation.DSMT4">
                  <p:embed/>
                  <p:pic>
                    <p:nvPicPr>
                      <p:cNvPr id="127" name="Object 3">
                        <a:extLst>
                          <a:ext uri="{FF2B5EF4-FFF2-40B4-BE49-F238E27FC236}">
                            <a16:creationId xmlns:a16="http://schemas.microsoft.com/office/drawing/2014/main" id="{0BF0EDA5-7697-0C46-B60B-3936B3C244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72600" y="966284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" name="Text Box 6">
            <a:extLst>
              <a:ext uri="{FF2B5EF4-FFF2-40B4-BE49-F238E27FC236}">
                <a16:creationId xmlns:a16="http://schemas.microsoft.com/office/drawing/2014/main" id="{139E5F09-7DEE-6D42-9BD2-C4E3CBA14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0" y="1088521"/>
            <a:ext cx="53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1) </a:t>
            </a:r>
          </a:p>
        </p:txBody>
      </p:sp>
      <p:graphicFrame>
        <p:nvGraphicFramePr>
          <p:cNvPr id="125" name="Object 2">
            <a:extLst>
              <a:ext uri="{FF2B5EF4-FFF2-40B4-BE49-F238E27FC236}">
                <a16:creationId xmlns:a16="http://schemas.microsoft.com/office/drawing/2014/main" id="{212BB922-9744-4643-9F67-5CB9FF8EB0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973315"/>
              </p:ext>
            </p:extLst>
          </p:nvPr>
        </p:nvGraphicFramePr>
        <p:xfrm>
          <a:off x="9364085" y="1752600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1653500" imgH="9944100" progId="Equation.DSMT4">
                  <p:embed/>
                </p:oleObj>
              </mc:Choice>
              <mc:Fallback>
                <p:oleObj name="Equation" r:id="rId5" imgW="21653500" imgH="9944100" progId="Equation.DSMT4">
                  <p:embed/>
                  <p:pic>
                    <p:nvPicPr>
                      <p:cNvPr id="126" name="Object 2">
                        <a:extLst>
                          <a:ext uri="{FF2B5EF4-FFF2-40B4-BE49-F238E27FC236}">
                            <a16:creationId xmlns:a16="http://schemas.microsoft.com/office/drawing/2014/main" id="{B9CBBE07-88C2-F941-ABE3-82661D5543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4085" y="1752600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" name="Text Box 9">
            <a:extLst>
              <a:ext uri="{FF2B5EF4-FFF2-40B4-BE49-F238E27FC236}">
                <a16:creationId xmlns:a16="http://schemas.microsoft.com/office/drawing/2014/main" id="{75AA3068-D8AF-8446-BE47-CD4BCEC9A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0685" y="1891506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2)</a:t>
            </a:r>
          </a:p>
        </p:txBody>
      </p:sp>
      <p:graphicFrame>
        <p:nvGraphicFramePr>
          <p:cNvPr id="127" name="Object 4">
            <a:extLst>
              <a:ext uri="{FF2B5EF4-FFF2-40B4-BE49-F238E27FC236}">
                <a16:creationId xmlns:a16="http://schemas.microsoft.com/office/drawing/2014/main" id="{A4FB1D61-CB06-A848-B7A2-39087F27A1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915069"/>
              </p:ext>
            </p:extLst>
          </p:nvPr>
        </p:nvGraphicFramePr>
        <p:xfrm>
          <a:off x="9364085" y="2577327"/>
          <a:ext cx="19812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7800300" imgH="16967200" progId="Equation.DSMT4">
                  <p:embed/>
                </p:oleObj>
              </mc:Choice>
              <mc:Fallback>
                <p:oleObj name="Equation" r:id="rId7" imgW="27800300" imgH="16967200" progId="Equation.DSMT4">
                  <p:embed/>
                  <p:pic>
                    <p:nvPicPr>
                      <p:cNvPr id="128" name="Object 4">
                        <a:extLst>
                          <a:ext uri="{FF2B5EF4-FFF2-40B4-BE49-F238E27FC236}">
                            <a16:creationId xmlns:a16="http://schemas.microsoft.com/office/drawing/2014/main" id="{AFA14B8F-D2DF-DA48-8CDF-EC7518A494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4085" y="2577327"/>
                        <a:ext cx="1981200" cy="1209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" name="Text Box 11">
            <a:extLst>
              <a:ext uri="{FF2B5EF4-FFF2-40B4-BE49-F238E27FC236}">
                <a16:creationId xmlns:a16="http://schemas.microsoft.com/office/drawing/2014/main" id="{F7E7A262-2EDE-0F4D-B9D1-FC4BE294A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0685" y="2953564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3)</a:t>
            </a:r>
          </a:p>
        </p:txBody>
      </p:sp>
      <p:sp>
        <p:nvSpPr>
          <p:cNvPr id="129" name="Text Box 15">
            <a:extLst>
              <a:ext uri="{FF2B5EF4-FFF2-40B4-BE49-F238E27FC236}">
                <a16:creationId xmlns:a16="http://schemas.microsoft.com/office/drawing/2014/main" id="{F5AA168B-D94F-7A4D-961D-AA464FD98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4085" y="3940527"/>
            <a:ext cx="2751715" cy="92333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 err="1">
                <a:latin typeface="+mn-lt"/>
              </a:rPr>
              <a:t>Det</a:t>
            </a:r>
            <a:r>
              <a:rPr lang="en-US" sz="1800" dirty="0">
                <a:latin typeface="+mn-lt"/>
              </a:rPr>
              <a:t> (coefficient matrix)=0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And find E by graphical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or numerical solution</a:t>
            </a:r>
          </a:p>
        </p:txBody>
      </p:sp>
      <p:sp>
        <p:nvSpPr>
          <p:cNvPr id="130" name="Text Box 16">
            <a:extLst>
              <a:ext uri="{FF2B5EF4-FFF2-40B4-BE49-F238E27FC236}">
                <a16:creationId xmlns:a16="http://schemas.microsoft.com/office/drawing/2014/main" id="{5E95E611-786E-4942-ABFD-5DFE69C55E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0685" y="4173592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4)</a:t>
            </a:r>
          </a:p>
        </p:txBody>
      </p:sp>
      <p:graphicFrame>
        <p:nvGraphicFramePr>
          <p:cNvPr id="131" name="Object 18">
            <a:extLst>
              <a:ext uri="{FF2B5EF4-FFF2-40B4-BE49-F238E27FC236}">
                <a16:creationId xmlns:a16="http://schemas.microsoft.com/office/drawing/2014/main" id="{1CF8C5B3-6612-F844-AB00-C37A4AFE60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721439"/>
              </p:ext>
            </p:extLst>
          </p:nvPr>
        </p:nvGraphicFramePr>
        <p:xfrm>
          <a:off x="9364085" y="4969075"/>
          <a:ext cx="26812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8968700" imgH="7607300" progId="Equation.DSMT4">
                  <p:embed/>
                </p:oleObj>
              </mc:Choice>
              <mc:Fallback>
                <p:oleObj name="Equation" r:id="rId9" imgW="28968700" imgH="7607300" progId="Equation.DSMT4">
                  <p:embed/>
                  <p:pic>
                    <p:nvPicPr>
                      <p:cNvPr id="134" name="Object 18">
                        <a:extLst>
                          <a:ext uri="{FF2B5EF4-FFF2-40B4-BE49-F238E27FC236}">
                            <a16:creationId xmlns:a16="http://schemas.microsoft.com/office/drawing/2014/main" id="{6392505E-5439-0147-9C0D-E486DBBE79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4085" y="4969075"/>
                        <a:ext cx="2681287" cy="7032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" name="Text Box 24">
            <a:extLst>
              <a:ext uri="{FF2B5EF4-FFF2-40B4-BE49-F238E27FC236}">
                <a16:creationId xmlns:a16="http://schemas.microsoft.com/office/drawing/2014/main" id="{4C74BFC1-7AE5-CE41-927B-19D1331D1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0685" y="5092106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5)</a:t>
            </a:r>
          </a:p>
        </p:txBody>
      </p:sp>
    </p:spTree>
    <p:extLst>
      <p:ext uri="{BB962C8B-B14F-4D97-AF65-F5344CB8AC3E}">
        <p14:creationId xmlns:p14="http://schemas.microsoft.com/office/powerpoint/2010/main" val="18159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07407E-6 L 0.2 0.0018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1" grpId="0" animBg="1"/>
      <p:bldP spid="121" grpId="1" animBg="1"/>
      <p:bldP spid="1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>
            <a:extLst>
              <a:ext uri="{FF2B5EF4-FFF2-40B4-BE49-F238E27FC236}">
                <a16:creationId xmlns:a16="http://schemas.microsoft.com/office/drawing/2014/main" id="{72BB7197-80EF-5849-9B41-B3E1D6424C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2568936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653500" imgH="9944100" progId="Equation.DSMT4">
                  <p:embed/>
                </p:oleObj>
              </mc:Choice>
              <mc:Fallback>
                <p:oleObj name="Equation" r:id="rId2" imgW="21653500" imgH="9944100" progId="Equation.DSMT4">
                  <p:embed/>
                  <p:pic>
                    <p:nvPicPr>
                      <p:cNvPr id="24578" name="Object 2">
                        <a:extLst>
                          <a:ext uri="{FF2B5EF4-FFF2-40B4-BE49-F238E27FC236}">
                            <a16:creationId xmlns:a16="http://schemas.microsoft.com/office/drawing/2014/main" id="{72BB7197-80EF-5849-9B41-B3E1D6424C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2568936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3">
            <a:extLst>
              <a:ext uri="{FF2B5EF4-FFF2-40B4-BE49-F238E27FC236}">
                <a16:creationId xmlns:a16="http://schemas.microsoft.com/office/drawing/2014/main" id="{ECFD8B7C-488C-9944-9CBF-2146E3F824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9" y="1425936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0" imgH="2120900" progId="Equation.DSMT4">
                  <p:embed/>
                </p:oleObj>
              </mc:Choice>
              <mc:Fallback>
                <p:oleObj name="Equation" r:id="rId4" imgW="4826000" imgH="2120900" progId="Equation.DSMT4">
                  <p:embed/>
                  <p:pic>
                    <p:nvPicPr>
                      <p:cNvPr id="24579" name="Object 3">
                        <a:extLst>
                          <a:ext uri="{FF2B5EF4-FFF2-40B4-BE49-F238E27FC236}">
                            <a16:creationId xmlns:a16="http://schemas.microsoft.com/office/drawing/2014/main" id="{ECFD8B7C-488C-9944-9CBF-2146E3F82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9" y="1425936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2B6DB69A-F554-654B-A79D-54B8AA482C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3559536"/>
          <a:ext cx="19812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00300" imgH="16967200" progId="Equation.DSMT4">
                  <p:embed/>
                </p:oleObj>
              </mc:Choice>
              <mc:Fallback>
                <p:oleObj name="Equation" r:id="rId6" imgW="27800300" imgH="16967200" progId="Equation.DSMT4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2B6DB69A-F554-654B-A79D-54B8AA482C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3559536"/>
                        <a:ext cx="1981200" cy="1209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Text Box 6">
            <a:extLst>
              <a:ext uri="{FF2B5EF4-FFF2-40B4-BE49-F238E27FC236}">
                <a16:creationId xmlns:a16="http://schemas.microsoft.com/office/drawing/2014/main" id="{1F2A1315-18DB-9B43-A421-8662DD928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864" y="1538648"/>
            <a:ext cx="53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1) 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5162A0C2-ABF2-8742-986F-F15EA13EA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8338" y="1730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Text Box 8">
            <a:extLst>
              <a:ext uri="{FF2B5EF4-FFF2-40B4-BE49-F238E27FC236}">
                <a16:creationId xmlns:a16="http://schemas.microsoft.com/office/drawing/2014/main" id="{7B8CC08B-17D0-834F-8DE8-90EE2F82D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9" y="1108436"/>
            <a:ext cx="211500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Solution Ansatz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 unknowns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for N regions</a:t>
            </a:r>
          </a:p>
        </p:txBody>
      </p:sp>
      <p:sp>
        <p:nvSpPr>
          <p:cNvPr id="24587" name="Text Box 9">
            <a:extLst>
              <a:ext uri="{FF2B5EF4-FFF2-40B4-BE49-F238E27FC236}">
                <a16:creationId xmlns:a16="http://schemas.microsoft.com/office/drawing/2014/main" id="{078A830A-DEC5-AB4F-A7F0-0EFE7159C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2492735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2)</a:t>
            </a:r>
          </a:p>
        </p:txBody>
      </p:sp>
      <p:sp>
        <p:nvSpPr>
          <p:cNvPr id="24588" name="Text Box 10">
            <a:extLst>
              <a:ext uri="{FF2B5EF4-FFF2-40B4-BE49-F238E27FC236}">
                <a16:creationId xmlns:a16="http://schemas.microsoft.com/office/drawing/2014/main" id="{1F62946D-BF89-0A4D-A3E3-80A6B7E85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2529249"/>
            <a:ext cx="5111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Boundary Conditions at the             edge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Reduces 2 unknowns</a:t>
            </a:r>
          </a:p>
        </p:txBody>
      </p:sp>
      <p:sp>
        <p:nvSpPr>
          <p:cNvPr id="24589" name="Text Box 11">
            <a:extLst>
              <a:ext uri="{FF2B5EF4-FFF2-40B4-BE49-F238E27FC236}">
                <a16:creationId xmlns:a16="http://schemas.microsoft.com/office/drawing/2014/main" id="{B8BB03C1-5DBF-F040-BAC8-7A7AB776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3483335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3)</a:t>
            </a:r>
          </a:p>
        </p:txBody>
      </p:sp>
      <p:sp>
        <p:nvSpPr>
          <p:cNvPr id="24590" name="Text Box 12">
            <a:extLst>
              <a:ext uri="{FF2B5EF4-FFF2-40B4-BE49-F238E27FC236}">
                <a16:creationId xmlns:a16="http://schemas.microsoft.com/office/drawing/2014/main" id="{9B2075F1-0BBC-324C-96A2-F2C6504DD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3489686"/>
            <a:ext cx="491910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Boundary Condition at each interface: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Set 2N-2  equations for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2N-2 unknowns (for continuous U)</a:t>
            </a:r>
          </a:p>
        </p:txBody>
      </p:sp>
      <p:sp>
        <p:nvSpPr>
          <p:cNvPr id="24591" name="Text Box 13">
            <a:extLst>
              <a:ext uri="{FF2B5EF4-FFF2-40B4-BE49-F238E27FC236}">
                <a16:creationId xmlns:a16="http://schemas.microsoft.com/office/drawing/2014/main" id="{D0D687A5-DC29-684F-AAF5-CECC5FCDE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500733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4592" name="Text Box 14">
            <a:extLst>
              <a:ext uri="{FF2B5EF4-FFF2-40B4-BE49-F238E27FC236}">
                <a16:creationId xmlns:a16="http://schemas.microsoft.com/office/drawing/2014/main" id="{73229C0C-A528-9043-8439-35FCB5C12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1263" y="512004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F30F682F-287A-874C-A237-EB3A34758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088" y="5007336"/>
            <a:ext cx="3609514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>
                <a:latin typeface="+mn-lt"/>
              </a:rPr>
              <a:t>Det</a:t>
            </a:r>
            <a:r>
              <a:rPr lang="en-US" dirty="0">
                <a:latin typeface="+mn-lt"/>
              </a:rPr>
              <a:t> (coefficient matrix)=0</a:t>
            </a:r>
          </a:p>
          <a:p>
            <a:pPr>
              <a:defRPr/>
            </a:pPr>
            <a:r>
              <a:rPr lang="en-US" dirty="0">
                <a:latin typeface="+mn-lt"/>
              </a:rPr>
              <a:t>And find E by graphical </a:t>
            </a:r>
          </a:p>
          <a:p>
            <a:pPr>
              <a:defRPr/>
            </a:pPr>
            <a:r>
              <a:rPr lang="en-US" dirty="0">
                <a:latin typeface="+mn-lt"/>
              </a:rPr>
              <a:t>or numerical solution</a:t>
            </a:r>
          </a:p>
        </p:txBody>
      </p:sp>
      <p:sp>
        <p:nvSpPr>
          <p:cNvPr id="24594" name="Text Box 16">
            <a:extLst>
              <a:ext uri="{FF2B5EF4-FFF2-40B4-BE49-F238E27FC236}">
                <a16:creationId xmlns:a16="http://schemas.microsoft.com/office/drawing/2014/main" id="{7E7E573D-1C35-6D41-B3F8-95AA15133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4931135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4)</a:t>
            </a:r>
          </a:p>
        </p:txBody>
      </p:sp>
      <p:sp>
        <p:nvSpPr>
          <p:cNvPr id="24595" name="Line 17">
            <a:extLst>
              <a:ext uri="{FF2B5EF4-FFF2-40B4-BE49-F238E27FC236}">
                <a16:creationId xmlns:a16="http://schemas.microsoft.com/office/drawing/2014/main" id="{D7E71334-840B-F24D-B6E3-A9BE05DC0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8338" y="2873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6" name="Line 18">
            <a:extLst>
              <a:ext uri="{FF2B5EF4-FFF2-40B4-BE49-F238E27FC236}">
                <a16:creationId xmlns:a16="http://schemas.microsoft.com/office/drawing/2014/main" id="{BA5112B5-98A3-0646-B3A9-85868AC08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30738" y="4016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1" name="Object 18">
            <a:extLst>
              <a:ext uri="{FF2B5EF4-FFF2-40B4-BE49-F238E27FC236}">
                <a16:creationId xmlns:a16="http://schemas.microsoft.com/office/drawing/2014/main" id="{366C6447-52EB-8144-A7F3-E5DA3D7898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70689" y="4956536"/>
          <a:ext cx="26812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968700" imgH="7607300" progId="Equation.DSMT4">
                  <p:embed/>
                </p:oleObj>
              </mc:Choice>
              <mc:Fallback>
                <p:oleObj name="Equation" r:id="rId8" imgW="28968700" imgH="7607300" progId="Equation.DSMT4">
                  <p:embed/>
                  <p:pic>
                    <p:nvPicPr>
                      <p:cNvPr id="24581" name="Object 18">
                        <a:extLst>
                          <a:ext uri="{FF2B5EF4-FFF2-40B4-BE49-F238E27FC236}">
                            <a16:creationId xmlns:a16="http://schemas.microsoft.com/office/drawing/2014/main" id="{366C6447-52EB-8144-A7F3-E5DA3D7898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0689" y="4956536"/>
                        <a:ext cx="2681287" cy="7032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7" name="Text Box 24">
            <a:extLst>
              <a:ext uri="{FF2B5EF4-FFF2-40B4-BE49-F238E27FC236}">
                <a16:creationId xmlns:a16="http://schemas.microsoft.com/office/drawing/2014/main" id="{C4CA6034-634B-B24E-BB71-56EB11CF9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226" y="5053373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5)</a:t>
            </a:r>
          </a:p>
        </p:txBody>
      </p:sp>
      <p:sp>
        <p:nvSpPr>
          <p:cNvPr id="24598" name="Text Box 25">
            <a:extLst>
              <a:ext uri="{FF2B5EF4-FFF2-40B4-BE49-F238E27FC236}">
                <a16:creationId xmlns:a16="http://schemas.microsoft.com/office/drawing/2014/main" id="{48BDC370-AC7E-A048-A591-A4C7CB91C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8919" y="5602266"/>
            <a:ext cx="43956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dirty="0">
                <a:latin typeface="Calibri" panose="020F0502020204030204" pitchFamily="34" charset="0"/>
              </a:rPr>
              <a:t>Normalization of unity probability</a:t>
            </a:r>
          </a:p>
          <a:p>
            <a:pPr algn="ctr"/>
            <a:r>
              <a:rPr lang="en-US" altLang="en-US" dirty="0">
                <a:latin typeface="Calibri" panose="020F0502020204030204" pitchFamily="34" charset="0"/>
              </a:rPr>
              <a:t>for wave function</a:t>
            </a:r>
          </a:p>
        </p:txBody>
      </p:sp>
      <p:graphicFrame>
        <p:nvGraphicFramePr>
          <p:cNvPr id="24582" name="Object 21">
            <a:extLst>
              <a:ext uri="{FF2B5EF4-FFF2-40B4-BE49-F238E27FC236}">
                <a16:creationId xmlns:a16="http://schemas.microsoft.com/office/drawing/2014/main" id="{B6797EF3-D941-2E4A-9646-16628C0491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26363" y="1719624"/>
          <a:ext cx="288925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1305500" imgH="5854700" progId="Equation.DSMT4">
                  <p:embed/>
                </p:oleObj>
              </mc:Choice>
              <mc:Fallback>
                <p:oleObj name="Equation" r:id="rId10" imgW="31305500" imgH="5854700" progId="Equation.DSMT4">
                  <p:embed/>
                  <p:pic>
                    <p:nvPicPr>
                      <p:cNvPr id="24582" name="Object 21">
                        <a:extLst>
                          <a:ext uri="{FF2B5EF4-FFF2-40B4-BE49-F238E27FC236}">
                            <a16:creationId xmlns:a16="http://schemas.microsoft.com/office/drawing/2014/main" id="{B6797EF3-D941-2E4A-9646-16628C0491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6363" y="1719624"/>
                        <a:ext cx="288925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22">
            <a:extLst>
              <a:ext uri="{FF2B5EF4-FFF2-40B4-BE49-F238E27FC236}">
                <a16:creationId xmlns:a16="http://schemas.microsoft.com/office/drawing/2014/main" id="{FBAC5F1E-DC20-164E-8151-40345AEA85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75575" y="1233848"/>
          <a:ext cx="26987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889700" imgH="5854700" progId="Equation.DSMT4">
                  <p:embed/>
                </p:oleObj>
              </mc:Choice>
              <mc:Fallback>
                <p:oleObj name="Equation" r:id="rId12" imgW="31889700" imgH="5854700" progId="Equation.DSMT4">
                  <p:embed/>
                  <p:pic>
                    <p:nvPicPr>
                      <p:cNvPr id="24583" name="Object 22">
                        <a:extLst>
                          <a:ext uri="{FF2B5EF4-FFF2-40B4-BE49-F238E27FC236}">
                            <a16:creationId xmlns:a16="http://schemas.microsoft.com/office/drawing/2014/main" id="{FBAC5F1E-DC20-164E-8151-40345AEA85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1233848"/>
                        <a:ext cx="26987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A0DD920-01F2-D94E-B891-138CFAF26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Reminder of Section 5: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Five Steps for Closed System Analytical Solution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0049CB4-D9B5-3847-838B-068B1CD72637}"/>
              </a:ext>
            </a:extLst>
          </p:cNvPr>
          <p:cNvGrpSpPr/>
          <p:nvPr/>
        </p:nvGrpSpPr>
        <p:grpSpPr>
          <a:xfrm>
            <a:off x="4475631" y="554067"/>
            <a:ext cx="1364783" cy="109149"/>
            <a:chOff x="1088383" y="2853108"/>
            <a:chExt cx="1606505" cy="8959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645740B-E725-BC49-8D9C-1D79D8FACAEE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B200A326-8B50-BA4B-96C0-F1061A439506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322D7F-333C-BC4D-BCE6-F7E2FBB0CA3B}"/>
              </a:ext>
            </a:extLst>
          </p:cNvPr>
          <p:cNvSpPr/>
          <p:nvPr/>
        </p:nvSpPr>
        <p:spPr>
          <a:xfrm>
            <a:off x="4665004" y="77015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Open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0CCDBDE-E062-1E45-B2B3-BAA522954F5B}"/>
              </a:ext>
            </a:extLst>
          </p:cNvPr>
          <p:cNvGrpSpPr/>
          <p:nvPr/>
        </p:nvGrpSpPr>
        <p:grpSpPr>
          <a:xfrm>
            <a:off x="2513534" y="2864079"/>
            <a:ext cx="1606505" cy="89590"/>
            <a:chOff x="1088383" y="2853108"/>
            <a:chExt cx="1606505" cy="89590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E05B53B3-A780-BF4C-BC01-DCAC9E3571E2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134ADADF-3F60-3745-8133-0E8B250D0C33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F25C6E84-609E-644D-A40E-153F15808A2D}"/>
              </a:ext>
            </a:extLst>
          </p:cNvPr>
          <p:cNvSpPr/>
          <p:nvPr/>
        </p:nvSpPr>
        <p:spPr>
          <a:xfrm>
            <a:off x="9004769" y="2529249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Open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5A10C4-857C-E74E-9F90-4890714E7ED9}"/>
              </a:ext>
            </a:extLst>
          </p:cNvPr>
          <p:cNvGrpSpPr/>
          <p:nvPr/>
        </p:nvGrpSpPr>
        <p:grpSpPr>
          <a:xfrm>
            <a:off x="6537035" y="5506395"/>
            <a:ext cx="2746581" cy="117757"/>
            <a:chOff x="1088383" y="2853108"/>
            <a:chExt cx="1606505" cy="89590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D609091-3B41-DD4A-897C-BA46ED1120E7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B9B16E8E-33CB-9644-9C9D-03EBDE66DF46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D49054C9-9694-0945-8D58-4F718753DE0D}"/>
              </a:ext>
            </a:extLst>
          </p:cNvPr>
          <p:cNvSpPr/>
          <p:nvPr/>
        </p:nvSpPr>
        <p:spPr>
          <a:xfrm flipH="1">
            <a:off x="2565933" y="5558492"/>
            <a:ext cx="3123152" cy="109242"/>
          </a:xfrm>
          <a:custGeom>
            <a:avLst/>
            <a:gdLst>
              <a:gd name="csX0" fmla="*/ 0 w 3123152"/>
              <a:gd name="csY0" fmla="*/ 18207 h 109242"/>
              <a:gd name="csX1" fmla="*/ 18207 w 3123152"/>
              <a:gd name="csY1" fmla="*/ 0 h 109242"/>
              <a:gd name="csX2" fmla="*/ 563531 w 3123152"/>
              <a:gd name="csY2" fmla="*/ 0 h 109242"/>
              <a:gd name="csX3" fmla="*/ 1016252 w 3123152"/>
              <a:gd name="csY3" fmla="*/ 0 h 109242"/>
              <a:gd name="csX4" fmla="*/ 1530709 w 3123152"/>
              <a:gd name="csY4" fmla="*/ 0 h 109242"/>
              <a:gd name="csX5" fmla="*/ 1952563 w 3123152"/>
              <a:gd name="csY5" fmla="*/ 0 h 109242"/>
              <a:gd name="csX6" fmla="*/ 2374417 w 3123152"/>
              <a:gd name="csY6" fmla="*/ 0 h 109242"/>
              <a:gd name="csX7" fmla="*/ 3104945 w 3123152"/>
              <a:gd name="csY7" fmla="*/ 0 h 109242"/>
              <a:gd name="csX8" fmla="*/ 3123152 w 3123152"/>
              <a:gd name="csY8" fmla="*/ 18207 h 109242"/>
              <a:gd name="csX9" fmla="*/ 3123152 w 3123152"/>
              <a:gd name="csY9" fmla="*/ 91035 h 109242"/>
              <a:gd name="csX10" fmla="*/ 3104945 w 3123152"/>
              <a:gd name="csY10" fmla="*/ 109242 h 109242"/>
              <a:gd name="csX11" fmla="*/ 2590489 w 3123152"/>
              <a:gd name="csY11" fmla="*/ 109242 h 109242"/>
              <a:gd name="csX12" fmla="*/ 2137767 w 3123152"/>
              <a:gd name="csY12" fmla="*/ 109242 h 109242"/>
              <a:gd name="csX13" fmla="*/ 1715913 w 3123152"/>
              <a:gd name="csY13" fmla="*/ 109242 h 109242"/>
              <a:gd name="csX14" fmla="*/ 1263191 w 3123152"/>
              <a:gd name="csY14" fmla="*/ 109242 h 109242"/>
              <a:gd name="csX15" fmla="*/ 717868 w 3123152"/>
              <a:gd name="csY15" fmla="*/ 109242 h 109242"/>
              <a:gd name="csX16" fmla="*/ 18207 w 3123152"/>
              <a:gd name="csY16" fmla="*/ 109242 h 109242"/>
              <a:gd name="csX17" fmla="*/ 0 w 3123152"/>
              <a:gd name="csY17" fmla="*/ 91035 h 109242"/>
              <a:gd name="csX18" fmla="*/ 0 w 3123152"/>
              <a:gd name="csY18" fmla="*/ 18207 h 10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3152" h="109242" fill="none" extrusionOk="0">
                <a:moveTo>
                  <a:pt x="0" y="18207"/>
                </a:moveTo>
                <a:cubicBezTo>
                  <a:pt x="-1356" y="8208"/>
                  <a:pt x="8706" y="-998"/>
                  <a:pt x="18207" y="0"/>
                </a:cubicBezTo>
                <a:cubicBezTo>
                  <a:pt x="182463" y="-61637"/>
                  <a:pt x="451931" y="22962"/>
                  <a:pt x="563531" y="0"/>
                </a:cubicBezTo>
                <a:cubicBezTo>
                  <a:pt x="675131" y="-22962"/>
                  <a:pt x="912261" y="2641"/>
                  <a:pt x="1016252" y="0"/>
                </a:cubicBezTo>
                <a:cubicBezTo>
                  <a:pt x="1120243" y="-2641"/>
                  <a:pt x="1382874" y="60562"/>
                  <a:pt x="1530709" y="0"/>
                </a:cubicBezTo>
                <a:cubicBezTo>
                  <a:pt x="1678544" y="-60562"/>
                  <a:pt x="1864583" y="18370"/>
                  <a:pt x="1952563" y="0"/>
                </a:cubicBezTo>
                <a:cubicBezTo>
                  <a:pt x="2040543" y="-18370"/>
                  <a:pt x="2179979" y="28615"/>
                  <a:pt x="2374417" y="0"/>
                </a:cubicBezTo>
                <a:cubicBezTo>
                  <a:pt x="2568855" y="-28615"/>
                  <a:pt x="2803158" y="1800"/>
                  <a:pt x="3104945" y="0"/>
                </a:cubicBezTo>
                <a:cubicBezTo>
                  <a:pt x="3115971" y="340"/>
                  <a:pt x="3123687" y="9954"/>
                  <a:pt x="3123152" y="18207"/>
                </a:cubicBezTo>
                <a:cubicBezTo>
                  <a:pt x="3124291" y="38676"/>
                  <a:pt x="3118465" y="73140"/>
                  <a:pt x="3123152" y="91035"/>
                </a:cubicBezTo>
                <a:cubicBezTo>
                  <a:pt x="3122584" y="102861"/>
                  <a:pt x="3114385" y="107305"/>
                  <a:pt x="3104945" y="109242"/>
                </a:cubicBezTo>
                <a:cubicBezTo>
                  <a:pt x="2892625" y="142784"/>
                  <a:pt x="2813197" y="85398"/>
                  <a:pt x="2590489" y="109242"/>
                </a:cubicBezTo>
                <a:cubicBezTo>
                  <a:pt x="2367781" y="133086"/>
                  <a:pt x="2354632" y="98212"/>
                  <a:pt x="2137767" y="109242"/>
                </a:cubicBezTo>
                <a:cubicBezTo>
                  <a:pt x="1920902" y="120272"/>
                  <a:pt x="1815349" y="88387"/>
                  <a:pt x="1715913" y="109242"/>
                </a:cubicBezTo>
                <a:cubicBezTo>
                  <a:pt x="1616477" y="130097"/>
                  <a:pt x="1420805" y="87974"/>
                  <a:pt x="1263191" y="109242"/>
                </a:cubicBezTo>
                <a:cubicBezTo>
                  <a:pt x="1105577" y="130510"/>
                  <a:pt x="917363" y="105663"/>
                  <a:pt x="717868" y="109242"/>
                </a:cubicBezTo>
                <a:cubicBezTo>
                  <a:pt x="518373" y="112821"/>
                  <a:pt x="256015" y="101792"/>
                  <a:pt x="18207" y="109242"/>
                </a:cubicBezTo>
                <a:cubicBezTo>
                  <a:pt x="9537" y="109286"/>
                  <a:pt x="1006" y="102132"/>
                  <a:pt x="0" y="91035"/>
                </a:cubicBezTo>
                <a:cubicBezTo>
                  <a:pt x="-3534" y="60943"/>
                  <a:pt x="805" y="41526"/>
                  <a:pt x="0" y="18207"/>
                </a:cubicBezTo>
                <a:close/>
              </a:path>
              <a:path w="3123152" h="109242" stroke="0" extrusionOk="0">
                <a:moveTo>
                  <a:pt x="0" y="18207"/>
                </a:moveTo>
                <a:cubicBezTo>
                  <a:pt x="-1024" y="7520"/>
                  <a:pt x="6503" y="619"/>
                  <a:pt x="18207" y="0"/>
                </a:cubicBezTo>
                <a:cubicBezTo>
                  <a:pt x="239042" y="-38795"/>
                  <a:pt x="450470" y="29682"/>
                  <a:pt x="594398" y="0"/>
                </a:cubicBezTo>
                <a:cubicBezTo>
                  <a:pt x="738326" y="-29682"/>
                  <a:pt x="978433" y="39243"/>
                  <a:pt x="1077987" y="0"/>
                </a:cubicBezTo>
                <a:cubicBezTo>
                  <a:pt x="1177541" y="-39243"/>
                  <a:pt x="1400388" y="36657"/>
                  <a:pt x="1530709" y="0"/>
                </a:cubicBezTo>
                <a:cubicBezTo>
                  <a:pt x="1661030" y="-36657"/>
                  <a:pt x="1897981" y="63166"/>
                  <a:pt x="2076032" y="0"/>
                </a:cubicBezTo>
                <a:cubicBezTo>
                  <a:pt x="2254083" y="-63166"/>
                  <a:pt x="2350109" y="12215"/>
                  <a:pt x="2559621" y="0"/>
                </a:cubicBezTo>
                <a:cubicBezTo>
                  <a:pt x="2769133" y="-12215"/>
                  <a:pt x="2832598" y="42514"/>
                  <a:pt x="3104945" y="0"/>
                </a:cubicBezTo>
                <a:cubicBezTo>
                  <a:pt x="3114838" y="-1540"/>
                  <a:pt x="3121698" y="10173"/>
                  <a:pt x="3123152" y="18207"/>
                </a:cubicBezTo>
                <a:cubicBezTo>
                  <a:pt x="3130523" y="37717"/>
                  <a:pt x="3119669" y="56063"/>
                  <a:pt x="3123152" y="91035"/>
                </a:cubicBezTo>
                <a:cubicBezTo>
                  <a:pt x="3122563" y="101056"/>
                  <a:pt x="3115715" y="107281"/>
                  <a:pt x="3104945" y="109242"/>
                </a:cubicBezTo>
                <a:cubicBezTo>
                  <a:pt x="2991650" y="155209"/>
                  <a:pt x="2767367" y="45548"/>
                  <a:pt x="2559621" y="109242"/>
                </a:cubicBezTo>
                <a:cubicBezTo>
                  <a:pt x="2351875" y="172936"/>
                  <a:pt x="2245768" y="98014"/>
                  <a:pt x="1983430" y="109242"/>
                </a:cubicBezTo>
                <a:cubicBezTo>
                  <a:pt x="1721092" y="120470"/>
                  <a:pt x="1673458" y="88505"/>
                  <a:pt x="1407239" y="109242"/>
                </a:cubicBezTo>
                <a:cubicBezTo>
                  <a:pt x="1141020" y="129979"/>
                  <a:pt x="1061898" y="74532"/>
                  <a:pt x="954518" y="109242"/>
                </a:cubicBezTo>
                <a:cubicBezTo>
                  <a:pt x="847138" y="143952"/>
                  <a:pt x="482019" y="33294"/>
                  <a:pt x="18207" y="109242"/>
                </a:cubicBezTo>
                <a:cubicBezTo>
                  <a:pt x="7476" y="107863"/>
                  <a:pt x="147" y="99096"/>
                  <a:pt x="0" y="91035"/>
                </a:cubicBezTo>
                <a:cubicBezTo>
                  <a:pt x="-384" y="66170"/>
                  <a:pt x="3315" y="43928"/>
                  <a:pt x="0" y="1820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F2CA57E-CBE6-8F47-8B1F-9A6EBCC695C6}"/>
              </a:ext>
            </a:extLst>
          </p:cNvPr>
          <p:cNvSpPr/>
          <p:nvPr/>
        </p:nvSpPr>
        <p:spPr>
          <a:xfrm flipH="1">
            <a:off x="2541569" y="5947763"/>
            <a:ext cx="3123152" cy="109242"/>
          </a:xfrm>
          <a:custGeom>
            <a:avLst/>
            <a:gdLst>
              <a:gd name="csX0" fmla="*/ 0 w 3123152"/>
              <a:gd name="csY0" fmla="*/ 18207 h 109242"/>
              <a:gd name="csX1" fmla="*/ 18207 w 3123152"/>
              <a:gd name="csY1" fmla="*/ 0 h 109242"/>
              <a:gd name="csX2" fmla="*/ 563531 w 3123152"/>
              <a:gd name="csY2" fmla="*/ 0 h 109242"/>
              <a:gd name="csX3" fmla="*/ 1016252 w 3123152"/>
              <a:gd name="csY3" fmla="*/ 0 h 109242"/>
              <a:gd name="csX4" fmla="*/ 1530709 w 3123152"/>
              <a:gd name="csY4" fmla="*/ 0 h 109242"/>
              <a:gd name="csX5" fmla="*/ 1952563 w 3123152"/>
              <a:gd name="csY5" fmla="*/ 0 h 109242"/>
              <a:gd name="csX6" fmla="*/ 2374417 w 3123152"/>
              <a:gd name="csY6" fmla="*/ 0 h 109242"/>
              <a:gd name="csX7" fmla="*/ 3104945 w 3123152"/>
              <a:gd name="csY7" fmla="*/ 0 h 109242"/>
              <a:gd name="csX8" fmla="*/ 3123152 w 3123152"/>
              <a:gd name="csY8" fmla="*/ 18207 h 109242"/>
              <a:gd name="csX9" fmla="*/ 3123152 w 3123152"/>
              <a:gd name="csY9" fmla="*/ 91035 h 109242"/>
              <a:gd name="csX10" fmla="*/ 3104945 w 3123152"/>
              <a:gd name="csY10" fmla="*/ 109242 h 109242"/>
              <a:gd name="csX11" fmla="*/ 2590489 w 3123152"/>
              <a:gd name="csY11" fmla="*/ 109242 h 109242"/>
              <a:gd name="csX12" fmla="*/ 2137767 w 3123152"/>
              <a:gd name="csY12" fmla="*/ 109242 h 109242"/>
              <a:gd name="csX13" fmla="*/ 1715913 w 3123152"/>
              <a:gd name="csY13" fmla="*/ 109242 h 109242"/>
              <a:gd name="csX14" fmla="*/ 1263191 w 3123152"/>
              <a:gd name="csY14" fmla="*/ 109242 h 109242"/>
              <a:gd name="csX15" fmla="*/ 717868 w 3123152"/>
              <a:gd name="csY15" fmla="*/ 109242 h 109242"/>
              <a:gd name="csX16" fmla="*/ 18207 w 3123152"/>
              <a:gd name="csY16" fmla="*/ 109242 h 109242"/>
              <a:gd name="csX17" fmla="*/ 0 w 3123152"/>
              <a:gd name="csY17" fmla="*/ 91035 h 109242"/>
              <a:gd name="csX18" fmla="*/ 0 w 3123152"/>
              <a:gd name="csY18" fmla="*/ 18207 h 10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3152" h="109242" fill="none" extrusionOk="0">
                <a:moveTo>
                  <a:pt x="0" y="18207"/>
                </a:moveTo>
                <a:cubicBezTo>
                  <a:pt x="-1356" y="8208"/>
                  <a:pt x="8706" y="-998"/>
                  <a:pt x="18207" y="0"/>
                </a:cubicBezTo>
                <a:cubicBezTo>
                  <a:pt x="182463" y="-61637"/>
                  <a:pt x="451931" y="22962"/>
                  <a:pt x="563531" y="0"/>
                </a:cubicBezTo>
                <a:cubicBezTo>
                  <a:pt x="675131" y="-22962"/>
                  <a:pt x="912261" y="2641"/>
                  <a:pt x="1016252" y="0"/>
                </a:cubicBezTo>
                <a:cubicBezTo>
                  <a:pt x="1120243" y="-2641"/>
                  <a:pt x="1382874" y="60562"/>
                  <a:pt x="1530709" y="0"/>
                </a:cubicBezTo>
                <a:cubicBezTo>
                  <a:pt x="1678544" y="-60562"/>
                  <a:pt x="1864583" y="18370"/>
                  <a:pt x="1952563" y="0"/>
                </a:cubicBezTo>
                <a:cubicBezTo>
                  <a:pt x="2040543" y="-18370"/>
                  <a:pt x="2179979" y="28615"/>
                  <a:pt x="2374417" y="0"/>
                </a:cubicBezTo>
                <a:cubicBezTo>
                  <a:pt x="2568855" y="-28615"/>
                  <a:pt x="2803158" y="1800"/>
                  <a:pt x="3104945" y="0"/>
                </a:cubicBezTo>
                <a:cubicBezTo>
                  <a:pt x="3115971" y="340"/>
                  <a:pt x="3123687" y="9954"/>
                  <a:pt x="3123152" y="18207"/>
                </a:cubicBezTo>
                <a:cubicBezTo>
                  <a:pt x="3124291" y="38676"/>
                  <a:pt x="3118465" y="73140"/>
                  <a:pt x="3123152" y="91035"/>
                </a:cubicBezTo>
                <a:cubicBezTo>
                  <a:pt x="3122584" y="102861"/>
                  <a:pt x="3114385" y="107305"/>
                  <a:pt x="3104945" y="109242"/>
                </a:cubicBezTo>
                <a:cubicBezTo>
                  <a:pt x="2892625" y="142784"/>
                  <a:pt x="2813197" y="85398"/>
                  <a:pt x="2590489" y="109242"/>
                </a:cubicBezTo>
                <a:cubicBezTo>
                  <a:pt x="2367781" y="133086"/>
                  <a:pt x="2354632" y="98212"/>
                  <a:pt x="2137767" y="109242"/>
                </a:cubicBezTo>
                <a:cubicBezTo>
                  <a:pt x="1920902" y="120272"/>
                  <a:pt x="1815349" y="88387"/>
                  <a:pt x="1715913" y="109242"/>
                </a:cubicBezTo>
                <a:cubicBezTo>
                  <a:pt x="1616477" y="130097"/>
                  <a:pt x="1420805" y="87974"/>
                  <a:pt x="1263191" y="109242"/>
                </a:cubicBezTo>
                <a:cubicBezTo>
                  <a:pt x="1105577" y="130510"/>
                  <a:pt x="917363" y="105663"/>
                  <a:pt x="717868" y="109242"/>
                </a:cubicBezTo>
                <a:cubicBezTo>
                  <a:pt x="518373" y="112821"/>
                  <a:pt x="256015" y="101792"/>
                  <a:pt x="18207" y="109242"/>
                </a:cubicBezTo>
                <a:cubicBezTo>
                  <a:pt x="9537" y="109286"/>
                  <a:pt x="1006" y="102132"/>
                  <a:pt x="0" y="91035"/>
                </a:cubicBezTo>
                <a:cubicBezTo>
                  <a:pt x="-3534" y="60943"/>
                  <a:pt x="805" y="41526"/>
                  <a:pt x="0" y="18207"/>
                </a:cubicBezTo>
                <a:close/>
              </a:path>
              <a:path w="3123152" h="109242" stroke="0" extrusionOk="0">
                <a:moveTo>
                  <a:pt x="0" y="18207"/>
                </a:moveTo>
                <a:cubicBezTo>
                  <a:pt x="-1024" y="7520"/>
                  <a:pt x="6503" y="619"/>
                  <a:pt x="18207" y="0"/>
                </a:cubicBezTo>
                <a:cubicBezTo>
                  <a:pt x="239042" y="-38795"/>
                  <a:pt x="450470" y="29682"/>
                  <a:pt x="594398" y="0"/>
                </a:cubicBezTo>
                <a:cubicBezTo>
                  <a:pt x="738326" y="-29682"/>
                  <a:pt x="978433" y="39243"/>
                  <a:pt x="1077987" y="0"/>
                </a:cubicBezTo>
                <a:cubicBezTo>
                  <a:pt x="1177541" y="-39243"/>
                  <a:pt x="1400388" y="36657"/>
                  <a:pt x="1530709" y="0"/>
                </a:cubicBezTo>
                <a:cubicBezTo>
                  <a:pt x="1661030" y="-36657"/>
                  <a:pt x="1897981" y="63166"/>
                  <a:pt x="2076032" y="0"/>
                </a:cubicBezTo>
                <a:cubicBezTo>
                  <a:pt x="2254083" y="-63166"/>
                  <a:pt x="2350109" y="12215"/>
                  <a:pt x="2559621" y="0"/>
                </a:cubicBezTo>
                <a:cubicBezTo>
                  <a:pt x="2769133" y="-12215"/>
                  <a:pt x="2832598" y="42514"/>
                  <a:pt x="3104945" y="0"/>
                </a:cubicBezTo>
                <a:cubicBezTo>
                  <a:pt x="3114838" y="-1540"/>
                  <a:pt x="3121698" y="10173"/>
                  <a:pt x="3123152" y="18207"/>
                </a:cubicBezTo>
                <a:cubicBezTo>
                  <a:pt x="3130523" y="37717"/>
                  <a:pt x="3119669" y="56063"/>
                  <a:pt x="3123152" y="91035"/>
                </a:cubicBezTo>
                <a:cubicBezTo>
                  <a:pt x="3122563" y="101056"/>
                  <a:pt x="3115715" y="107281"/>
                  <a:pt x="3104945" y="109242"/>
                </a:cubicBezTo>
                <a:cubicBezTo>
                  <a:pt x="2991650" y="155209"/>
                  <a:pt x="2767367" y="45548"/>
                  <a:pt x="2559621" y="109242"/>
                </a:cubicBezTo>
                <a:cubicBezTo>
                  <a:pt x="2351875" y="172936"/>
                  <a:pt x="2245768" y="98014"/>
                  <a:pt x="1983430" y="109242"/>
                </a:cubicBezTo>
                <a:cubicBezTo>
                  <a:pt x="1721092" y="120470"/>
                  <a:pt x="1673458" y="88505"/>
                  <a:pt x="1407239" y="109242"/>
                </a:cubicBezTo>
                <a:cubicBezTo>
                  <a:pt x="1141020" y="129979"/>
                  <a:pt x="1061898" y="74532"/>
                  <a:pt x="954518" y="109242"/>
                </a:cubicBezTo>
                <a:cubicBezTo>
                  <a:pt x="847138" y="143952"/>
                  <a:pt x="482019" y="33294"/>
                  <a:pt x="18207" y="109242"/>
                </a:cubicBezTo>
                <a:cubicBezTo>
                  <a:pt x="7476" y="107863"/>
                  <a:pt x="147" y="99096"/>
                  <a:pt x="0" y="91035"/>
                </a:cubicBezTo>
                <a:cubicBezTo>
                  <a:pt x="-384" y="66170"/>
                  <a:pt x="3315" y="43928"/>
                  <a:pt x="0" y="1820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1">
            <a:extLst>
              <a:ext uri="{FF2B5EF4-FFF2-40B4-BE49-F238E27FC236}">
                <a16:creationId xmlns:a16="http://schemas.microsoft.com/office/drawing/2014/main" id="{3D6AA447-9615-104C-8774-02D2E00C9EBD}"/>
              </a:ext>
            </a:extLst>
          </p:cNvPr>
          <p:cNvSpPr>
            <a:spLocks/>
          </p:cNvSpPr>
          <p:nvPr/>
        </p:nvSpPr>
        <p:spPr bwMode="auto">
          <a:xfrm>
            <a:off x="6346031" y="780128"/>
            <a:ext cx="2139212" cy="32428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Oval 37">
            <a:extLst>
              <a:ext uri="{FF2B5EF4-FFF2-40B4-BE49-F238E27FC236}">
                <a16:creationId xmlns:a16="http://schemas.microsoft.com/office/drawing/2014/main" id="{FCE79538-6A29-0D4E-84EE-03B14B399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98329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42" name="Oval 46">
            <a:extLst>
              <a:ext uri="{FF2B5EF4-FFF2-40B4-BE49-F238E27FC236}">
                <a16:creationId xmlns:a16="http://schemas.microsoft.com/office/drawing/2014/main" id="{2AA08796-8EA9-0D47-9FF5-C21C09C08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2935" y="855865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0E3107D-E0F0-3E4A-873F-0744C07D6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4460" y="855866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658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2 0.001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7" grpId="0" animBg="1"/>
      <p:bldP spid="38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>
            <a:extLst>
              <a:ext uri="{FF2B5EF4-FFF2-40B4-BE49-F238E27FC236}">
                <a16:creationId xmlns:a16="http://schemas.microsoft.com/office/drawing/2014/main" id="{72BB7197-80EF-5849-9B41-B3E1D6424C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2568936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653500" imgH="9944100" progId="Equation.DSMT4">
                  <p:embed/>
                </p:oleObj>
              </mc:Choice>
              <mc:Fallback>
                <p:oleObj name="Equation" r:id="rId2" imgW="21653500" imgH="9944100" progId="Equation.DSMT4">
                  <p:embed/>
                  <p:pic>
                    <p:nvPicPr>
                      <p:cNvPr id="24578" name="Object 2">
                        <a:extLst>
                          <a:ext uri="{FF2B5EF4-FFF2-40B4-BE49-F238E27FC236}">
                            <a16:creationId xmlns:a16="http://schemas.microsoft.com/office/drawing/2014/main" id="{72BB7197-80EF-5849-9B41-B3E1D6424C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2568936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3">
            <a:extLst>
              <a:ext uri="{FF2B5EF4-FFF2-40B4-BE49-F238E27FC236}">
                <a16:creationId xmlns:a16="http://schemas.microsoft.com/office/drawing/2014/main" id="{ECFD8B7C-488C-9944-9CBF-2146E3F824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9" y="1425936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0" imgH="2120900" progId="Equation.DSMT4">
                  <p:embed/>
                </p:oleObj>
              </mc:Choice>
              <mc:Fallback>
                <p:oleObj name="Equation" r:id="rId4" imgW="4826000" imgH="2120900" progId="Equation.DSMT4">
                  <p:embed/>
                  <p:pic>
                    <p:nvPicPr>
                      <p:cNvPr id="24579" name="Object 3">
                        <a:extLst>
                          <a:ext uri="{FF2B5EF4-FFF2-40B4-BE49-F238E27FC236}">
                            <a16:creationId xmlns:a16="http://schemas.microsoft.com/office/drawing/2014/main" id="{ECFD8B7C-488C-9944-9CBF-2146E3F82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9" y="1425936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2B6DB69A-F554-654B-A79D-54B8AA482C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3559536"/>
          <a:ext cx="19812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00300" imgH="16967200" progId="Equation.DSMT4">
                  <p:embed/>
                </p:oleObj>
              </mc:Choice>
              <mc:Fallback>
                <p:oleObj name="Equation" r:id="rId6" imgW="27800300" imgH="16967200" progId="Equation.DSMT4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2B6DB69A-F554-654B-A79D-54B8AA482C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3559536"/>
                        <a:ext cx="1981200" cy="1209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Text Box 6">
            <a:extLst>
              <a:ext uri="{FF2B5EF4-FFF2-40B4-BE49-F238E27FC236}">
                <a16:creationId xmlns:a16="http://schemas.microsoft.com/office/drawing/2014/main" id="{1F2A1315-18DB-9B43-A421-8662DD928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864" y="1538648"/>
            <a:ext cx="53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1) 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5162A0C2-ABF2-8742-986F-F15EA13EA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8338" y="1730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Text Box 9">
            <a:extLst>
              <a:ext uri="{FF2B5EF4-FFF2-40B4-BE49-F238E27FC236}">
                <a16:creationId xmlns:a16="http://schemas.microsoft.com/office/drawing/2014/main" id="{078A830A-DEC5-AB4F-A7F0-0EFE7159C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2492735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2)</a:t>
            </a:r>
          </a:p>
        </p:txBody>
      </p:sp>
      <p:sp>
        <p:nvSpPr>
          <p:cNvPr id="24589" name="Text Box 11">
            <a:extLst>
              <a:ext uri="{FF2B5EF4-FFF2-40B4-BE49-F238E27FC236}">
                <a16:creationId xmlns:a16="http://schemas.microsoft.com/office/drawing/2014/main" id="{B8BB03C1-5DBF-F040-BAC8-7A7AB776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3483335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3)</a:t>
            </a:r>
          </a:p>
        </p:txBody>
      </p:sp>
      <p:sp>
        <p:nvSpPr>
          <p:cNvPr id="24591" name="Text Box 13">
            <a:extLst>
              <a:ext uri="{FF2B5EF4-FFF2-40B4-BE49-F238E27FC236}">
                <a16:creationId xmlns:a16="http://schemas.microsoft.com/office/drawing/2014/main" id="{D0D687A5-DC29-684F-AAF5-CECC5FCDE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500733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4592" name="Text Box 14">
            <a:extLst>
              <a:ext uri="{FF2B5EF4-FFF2-40B4-BE49-F238E27FC236}">
                <a16:creationId xmlns:a16="http://schemas.microsoft.com/office/drawing/2014/main" id="{73229C0C-A528-9043-8439-35FCB5C12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1263" y="512004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F30F682F-287A-874C-A237-EB3A34758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088" y="5007336"/>
            <a:ext cx="3609514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>
                <a:latin typeface="+mn-lt"/>
              </a:rPr>
              <a:t>Det</a:t>
            </a:r>
            <a:r>
              <a:rPr lang="en-US" dirty="0">
                <a:latin typeface="+mn-lt"/>
              </a:rPr>
              <a:t> (coefficient matrix)=0</a:t>
            </a:r>
          </a:p>
          <a:p>
            <a:pPr>
              <a:defRPr/>
            </a:pPr>
            <a:r>
              <a:rPr lang="en-US" dirty="0">
                <a:latin typeface="+mn-lt"/>
              </a:rPr>
              <a:t>And find E by graphical </a:t>
            </a:r>
          </a:p>
          <a:p>
            <a:pPr>
              <a:defRPr/>
            </a:pPr>
            <a:r>
              <a:rPr lang="en-US" dirty="0">
                <a:latin typeface="+mn-lt"/>
              </a:rPr>
              <a:t>or numerical solution</a:t>
            </a:r>
          </a:p>
        </p:txBody>
      </p:sp>
      <p:sp>
        <p:nvSpPr>
          <p:cNvPr id="24594" name="Text Box 16">
            <a:extLst>
              <a:ext uri="{FF2B5EF4-FFF2-40B4-BE49-F238E27FC236}">
                <a16:creationId xmlns:a16="http://schemas.microsoft.com/office/drawing/2014/main" id="{7E7E573D-1C35-6D41-B3F8-95AA15133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4931135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4)</a:t>
            </a:r>
          </a:p>
        </p:txBody>
      </p:sp>
      <p:sp>
        <p:nvSpPr>
          <p:cNvPr id="24595" name="Line 17">
            <a:extLst>
              <a:ext uri="{FF2B5EF4-FFF2-40B4-BE49-F238E27FC236}">
                <a16:creationId xmlns:a16="http://schemas.microsoft.com/office/drawing/2014/main" id="{D7E71334-840B-F24D-B6E3-A9BE05DC0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8338" y="2873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6" name="Line 18">
            <a:extLst>
              <a:ext uri="{FF2B5EF4-FFF2-40B4-BE49-F238E27FC236}">
                <a16:creationId xmlns:a16="http://schemas.microsoft.com/office/drawing/2014/main" id="{BA5112B5-98A3-0646-B3A9-85868AC08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30738" y="4016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2" name="Object 21">
            <a:extLst>
              <a:ext uri="{FF2B5EF4-FFF2-40B4-BE49-F238E27FC236}">
                <a16:creationId xmlns:a16="http://schemas.microsoft.com/office/drawing/2014/main" id="{B6797EF3-D941-2E4A-9646-16628C0491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26363" y="1719624"/>
          <a:ext cx="288925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305500" imgH="5854700" progId="Equation.DSMT4">
                  <p:embed/>
                </p:oleObj>
              </mc:Choice>
              <mc:Fallback>
                <p:oleObj name="Equation" r:id="rId8" imgW="31305500" imgH="5854700" progId="Equation.DSMT4">
                  <p:embed/>
                  <p:pic>
                    <p:nvPicPr>
                      <p:cNvPr id="24582" name="Object 21">
                        <a:extLst>
                          <a:ext uri="{FF2B5EF4-FFF2-40B4-BE49-F238E27FC236}">
                            <a16:creationId xmlns:a16="http://schemas.microsoft.com/office/drawing/2014/main" id="{B6797EF3-D941-2E4A-9646-16628C0491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6363" y="1719624"/>
                        <a:ext cx="288925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22">
            <a:extLst>
              <a:ext uri="{FF2B5EF4-FFF2-40B4-BE49-F238E27FC236}">
                <a16:creationId xmlns:a16="http://schemas.microsoft.com/office/drawing/2014/main" id="{FBAC5F1E-DC20-164E-8151-40345AEA85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75575" y="1233848"/>
          <a:ext cx="26987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1889700" imgH="5854700" progId="Equation.DSMT4">
                  <p:embed/>
                </p:oleObj>
              </mc:Choice>
              <mc:Fallback>
                <p:oleObj name="Equation" r:id="rId10" imgW="31889700" imgH="5854700" progId="Equation.DSMT4">
                  <p:embed/>
                  <p:pic>
                    <p:nvPicPr>
                      <p:cNvPr id="24583" name="Object 22">
                        <a:extLst>
                          <a:ext uri="{FF2B5EF4-FFF2-40B4-BE49-F238E27FC236}">
                            <a16:creationId xmlns:a16="http://schemas.microsoft.com/office/drawing/2014/main" id="{FBAC5F1E-DC20-164E-8151-40345AEA85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1233848"/>
                        <a:ext cx="26987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A0DD920-01F2-D94E-B891-138CFAF26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Reminder: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Five Steps for Closed System Analytical Solution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0049CB4-D9B5-3847-838B-068B1CD72637}"/>
              </a:ext>
            </a:extLst>
          </p:cNvPr>
          <p:cNvGrpSpPr/>
          <p:nvPr/>
        </p:nvGrpSpPr>
        <p:grpSpPr>
          <a:xfrm>
            <a:off x="4475631" y="554067"/>
            <a:ext cx="1364783" cy="109149"/>
            <a:chOff x="1088383" y="2853108"/>
            <a:chExt cx="1606505" cy="8959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645740B-E725-BC49-8D9C-1D79D8FACAEE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B200A326-8B50-BA4B-96C0-F1061A439506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322D7F-333C-BC4D-BCE6-F7E2FBB0CA3B}"/>
              </a:ext>
            </a:extLst>
          </p:cNvPr>
          <p:cNvSpPr/>
          <p:nvPr/>
        </p:nvSpPr>
        <p:spPr>
          <a:xfrm>
            <a:off x="4665004" y="77015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Open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0CCDBDE-E062-1E45-B2B3-BAA522954F5B}"/>
              </a:ext>
            </a:extLst>
          </p:cNvPr>
          <p:cNvGrpSpPr/>
          <p:nvPr/>
        </p:nvGrpSpPr>
        <p:grpSpPr>
          <a:xfrm>
            <a:off x="2513534" y="2864079"/>
            <a:ext cx="1606505" cy="89590"/>
            <a:chOff x="1088383" y="2853108"/>
            <a:chExt cx="1606505" cy="89590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E05B53B3-A780-BF4C-BC01-DCAC9E3571E2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134ADADF-3F60-3745-8133-0E8B250D0C33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D49054C9-9694-0945-8D58-4F718753DE0D}"/>
              </a:ext>
            </a:extLst>
          </p:cNvPr>
          <p:cNvSpPr/>
          <p:nvPr/>
        </p:nvSpPr>
        <p:spPr>
          <a:xfrm flipH="1">
            <a:off x="2565933" y="5558492"/>
            <a:ext cx="3123152" cy="109242"/>
          </a:xfrm>
          <a:custGeom>
            <a:avLst/>
            <a:gdLst>
              <a:gd name="csX0" fmla="*/ 0 w 3123152"/>
              <a:gd name="csY0" fmla="*/ 18207 h 109242"/>
              <a:gd name="csX1" fmla="*/ 18207 w 3123152"/>
              <a:gd name="csY1" fmla="*/ 0 h 109242"/>
              <a:gd name="csX2" fmla="*/ 563531 w 3123152"/>
              <a:gd name="csY2" fmla="*/ 0 h 109242"/>
              <a:gd name="csX3" fmla="*/ 1016252 w 3123152"/>
              <a:gd name="csY3" fmla="*/ 0 h 109242"/>
              <a:gd name="csX4" fmla="*/ 1530709 w 3123152"/>
              <a:gd name="csY4" fmla="*/ 0 h 109242"/>
              <a:gd name="csX5" fmla="*/ 1952563 w 3123152"/>
              <a:gd name="csY5" fmla="*/ 0 h 109242"/>
              <a:gd name="csX6" fmla="*/ 2374417 w 3123152"/>
              <a:gd name="csY6" fmla="*/ 0 h 109242"/>
              <a:gd name="csX7" fmla="*/ 3104945 w 3123152"/>
              <a:gd name="csY7" fmla="*/ 0 h 109242"/>
              <a:gd name="csX8" fmla="*/ 3123152 w 3123152"/>
              <a:gd name="csY8" fmla="*/ 18207 h 109242"/>
              <a:gd name="csX9" fmla="*/ 3123152 w 3123152"/>
              <a:gd name="csY9" fmla="*/ 91035 h 109242"/>
              <a:gd name="csX10" fmla="*/ 3104945 w 3123152"/>
              <a:gd name="csY10" fmla="*/ 109242 h 109242"/>
              <a:gd name="csX11" fmla="*/ 2590489 w 3123152"/>
              <a:gd name="csY11" fmla="*/ 109242 h 109242"/>
              <a:gd name="csX12" fmla="*/ 2137767 w 3123152"/>
              <a:gd name="csY12" fmla="*/ 109242 h 109242"/>
              <a:gd name="csX13" fmla="*/ 1715913 w 3123152"/>
              <a:gd name="csY13" fmla="*/ 109242 h 109242"/>
              <a:gd name="csX14" fmla="*/ 1263191 w 3123152"/>
              <a:gd name="csY14" fmla="*/ 109242 h 109242"/>
              <a:gd name="csX15" fmla="*/ 717868 w 3123152"/>
              <a:gd name="csY15" fmla="*/ 109242 h 109242"/>
              <a:gd name="csX16" fmla="*/ 18207 w 3123152"/>
              <a:gd name="csY16" fmla="*/ 109242 h 109242"/>
              <a:gd name="csX17" fmla="*/ 0 w 3123152"/>
              <a:gd name="csY17" fmla="*/ 91035 h 109242"/>
              <a:gd name="csX18" fmla="*/ 0 w 3123152"/>
              <a:gd name="csY18" fmla="*/ 18207 h 10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3152" h="109242" fill="none" extrusionOk="0">
                <a:moveTo>
                  <a:pt x="0" y="18207"/>
                </a:moveTo>
                <a:cubicBezTo>
                  <a:pt x="-1356" y="8208"/>
                  <a:pt x="8706" y="-998"/>
                  <a:pt x="18207" y="0"/>
                </a:cubicBezTo>
                <a:cubicBezTo>
                  <a:pt x="182463" y="-61637"/>
                  <a:pt x="451931" y="22962"/>
                  <a:pt x="563531" y="0"/>
                </a:cubicBezTo>
                <a:cubicBezTo>
                  <a:pt x="675131" y="-22962"/>
                  <a:pt x="912261" y="2641"/>
                  <a:pt x="1016252" y="0"/>
                </a:cubicBezTo>
                <a:cubicBezTo>
                  <a:pt x="1120243" y="-2641"/>
                  <a:pt x="1382874" y="60562"/>
                  <a:pt x="1530709" y="0"/>
                </a:cubicBezTo>
                <a:cubicBezTo>
                  <a:pt x="1678544" y="-60562"/>
                  <a:pt x="1864583" y="18370"/>
                  <a:pt x="1952563" y="0"/>
                </a:cubicBezTo>
                <a:cubicBezTo>
                  <a:pt x="2040543" y="-18370"/>
                  <a:pt x="2179979" y="28615"/>
                  <a:pt x="2374417" y="0"/>
                </a:cubicBezTo>
                <a:cubicBezTo>
                  <a:pt x="2568855" y="-28615"/>
                  <a:pt x="2803158" y="1800"/>
                  <a:pt x="3104945" y="0"/>
                </a:cubicBezTo>
                <a:cubicBezTo>
                  <a:pt x="3115971" y="340"/>
                  <a:pt x="3123687" y="9954"/>
                  <a:pt x="3123152" y="18207"/>
                </a:cubicBezTo>
                <a:cubicBezTo>
                  <a:pt x="3124291" y="38676"/>
                  <a:pt x="3118465" y="73140"/>
                  <a:pt x="3123152" y="91035"/>
                </a:cubicBezTo>
                <a:cubicBezTo>
                  <a:pt x="3122584" y="102861"/>
                  <a:pt x="3114385" y="107305"/>
                  <a:pt x="3104945" y="109242"/>
                </a:cubicBezTo>
                <a:cubicBezTo>
                  <a:pt x="2892625" y="142784"/>
                  <a:pt x="2813197" y="85398"/>
                  <a:pt x="2590489" y="109242"/>
                </a:cubicBezTo>
                <a:cubicBezTo>
                  <a:pt x="2367781" y="133086"/>
                  <a:pt x="2354632" y="98212"/>
                  <a:pt x="2137767" y="109242"/>
                </a:cubicBezTo>
                <a:cubicBezTo>
                  <a:pt x="1920902" y="120272"/>
                  <a:pt x="1815349" y="88387"/>
                  <a:pt x="1715913" y="109242"/>
                </a:cubicBezTo>
                <a:cubicBezTo>
                  <a:pt x="1616477" y="130097"/>
                  <a:pt x="1420805" y="87974"/>
                  <a:pt x="1263191" y="109242"/>
                </a:cubicBezTo>
                <a:cubicBezTo>
                  <a:pt x="1105577" y="130510"/>
                  <a:pt x="917363" y="105663"/>
                  <a:pt x="717868" y="109242"/>
                </a:cubicBezTo>
                <a:cubicBezTo>
                  <a:pt x="518373" y="112821"/>
                  <a:pt x="256015" y="101792"/>
                  <a:pt x="18207" y="109242"/>
                </a:cubicBezTo>
                <a:cubicBezTo>
                  <a:pt x="9537" y="109286"/>
                  <a:pt x="1006" y="102132"/>
                  <a:pt x="0" y="91035"/>
                </a:cubicBezTo>
                <a:cubicBezTo>
                  <a:pt x="-3534" y="60943"/>
                  <a:pt x="805" y="41526"/>
                  <a:pt x="0" y="18207"/>
                </a:cubicBezTo>
                <a:close/>
              </a:path>
              <a:path w="3123152" h="109242" stroke="0" extrusionOk="0">
                <a:moveTo>
                  <a:pt x="0" y="18207"/>
                </a:moveTo>
                <a:cubicBezTo>
                  <a:pt x="-1024" y="7520"/>
                  <a:pt x="6503" y="619"/>
                  <a:pt x="18207" y="0"/>
                </a:cubicBezTo>
                <a:cubicBezTo>
                  <a:pt x="239042" y="-38795"/>
                  <a:pt x="450470" y="29682"/>
                  <a:pt x="594398" y="0"/>
                </a:cubicBezTo>
                <a:cubicBezTo>
                  <a:pt x="738326" y="-29682"/>
                  <a:pt x="978433" y="39243"/>
                  <a:pt x="1077987" y="0"/>
                </a:cubicBezTo>
                <a:cubicBezTo>
                  <a:pt x="1177541" y="-39243"/>
                  <a:pt x="1400388" y="36657"/>
                  <a:pt x="1530709" y="0"/>
                </a:cubicBezTo>
                <a:cubicBezTo>
                  <a:pt x="1661030" y="-36657"/>
                  <a:pt x="1897981" y="63166"/>
                  <a:pt x="2076032" y="0"/>
                </a:cubicBezTo>
                <a:cubicBezTo>
                  <a:pt x="2254083" y="-63166"/>
                  <a:pt x="2350109" y="12215"/>
                  <a:pt x="2559621" y="0"/>
                </a:cubicBezTo>
                <a:cubicBezTo>
                  <a:pt x="2769133" y="-12215"/>
                  <a:pt x="2832598" y="42514"/>
                  <a:pt x="3104945" y="0"/>
                </a:cubicBezTo>
                <a:cubicBezTo>
                  <a:pt x="3114838" y="-1540"/>
                  <a:pt x="3121698" y="10173"/>
                  <a:pt x="3123152" y="18207"/>
                </a:cubicBezTo>
                <a:cubicBezTo>
                  <a:pt x="3130523" y="37717"/>
                  <a:pt x="3119669" y="56063"/>
                  <a:pt x="3123152" y="91035"/>
                </a:cubicBezTo>
                <a:cubicBezTo>
                  <a:pt x="3122563" y="101056"/>
                  <a:pt x="3115715" y="107281"/>
                  <a:pt x="3104945" y="109242"/>
                </a:cubicBezTo>
                <a:cubicBezTo>
                  <a:pt x="2991650" y="155209"/>
                  <a:pt x="2767367" y="45548"/>
                  <a:pt x="2559621" y="109242"/>
                </a:cubicBezTo>
                <a:cubicBezTo>
                  <a:pt x="2351875" y="172936"/>
                  <a:pt x="2245768" y="98014"/>
                  <a:pt x="1983430" y="109242"/>
                </a:cubicBezTo>
                <a:cubicBezTo>
                  <a:pt x="1721092" y="120470"/>
                  <a:pt x="1673458" y="88505"/>
                  <a:pt x="1407239" y="109242"/>
                </a:cubicBezTo>
                <a:cubicBezTo>
                  <a:pt x="1141020" y="129979"/>
                  <a:pt x="1061898" y="74532"/>
                  <a:pt x="954518" y="109242"/>
                </a:cubicBezTo>
                <a:cubicBezTo>
                  <a:pt x="847138" y="143952"/>
                  <a:pt x="482019" y="33294"/>
                  <a:pt x="18207" y="109242"/>
                </a:cubicBezTo>
                <a:cubicBezTo>
                  <a:pt x="7476" y="107863"/>
                  <a:pt x="147" y="99096"/>
                  <a:pt x="0" y="91035"/>
                </a:cubicBezTo>
                <a:cubicBezTo>
                  <a:pt x="-384" y="66170"/>
                  <a:pt x="3315" y="43928"/>
                  <a:pt x="0" y="1820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F2CA57E-CBE6-8F47-8B1F-9A6EBCC695C6}"/>
              </a:ext>
            </a:extLst>
          </p:cNvPr>
          <p:cNvSpPr/>
          <p:nvPr/>
        </p:nvSpPr>
        <p:spPr>
          <a:xfrm flipH="1">
            <a:off x="2541569" y="5947763"/>
            <a:ext cx="3123152" cy="109242"/>
          </a:xfrm>
          <a:custGeom>
            <a:avLst/>
            <a:gdLst>
              <a:gd name="csX0" fmla="*/ 0 w 3123152"/>
              <a:gd name="csY0" fmla="*/ 18207 h 109242"/>
              <a:gd name="csX1" fmla="*/ 18207 w 3123152"/>
              <a:gd name="csY1" fmla="*/ 0 h 109242"/>
              <a:gd name="csX2" fmla="*/ 563531 w 3123152"/>
              <a:gd name="csY2" fmla="*/ 0 h 109242"/>
              <a:gd name="csX3" fmla="*/ 1016252 w 3123152"/>
              <a:gd name="csY3" fmla="*/ 0 h 109242"/>
              <a:gd name="csX4" fmla="*/ 1530709 w 3123152"/>
              <a:gd name="csY4" fmla="*/ 0 h 109242"/>
              <a:gd name="csX5" fmla="*/ 1952563 w 3123152"/>
              <a:gd name="csY5" fmla="*/ 0 h 109242"/>
              <a:gd name="csX6" fmla="*/ 2374417 w 3123152"/>
              <a:gd name="csY6" fmla="*/ 0 h 109242"/>
              <a:gd name="csX7" fmla="*/ 3104945 w 3123152"/>
              <a:gd name="csY7" fmla="*/ 0 h 109242"/>
              <a:gd name="csX8" fmla="*/ 3123152 w 3123152"/>
              <a:gd name="csY8" fmla="*/ 18207 h 109242"/>
              <a:gd name="csX9" fmla="*/ 3123152 w 3123152"/>
              <a:gd name="csY9" fmla="*/ 91035 h 109242"/>
              <a:gd name="csX10" fmla="*/ 3104945 w 3123152"/>
              <a:gd name="csY10" fmla="*/ 109242 h 109242"/>
              <a:gd name="csX11" fmla="*/ 2590489 w 3123152"/>
              <a:gd name="csY11" fmla="*/ 109242 h 109242"/>
              <a:gd name="csX12" fmla="*/ 2137767 w 3123152"/>
              <a:gd name="csY12" fmla="*/ 109242 h 109242"/>
              <a:gd name="csX13" fmla="*/ 1715913 w 3123152"/>
              <a:gd name="csY13" fmla="*/ 109242 h 109242"/>
              <a:gd name="csX14" fmla="*/ 1263191 w 3123152"/>
              <a:gd name="csY14" fmla="*/ 109242 h 109242"/>
              <a:gd name="csX15" fmla="*/ 717868 w 3123152"/>
              <a:gd name="csY15" fmla="*/ 109242 h 109242"/>
              <a:gd name="csX16" fmla="*/ 18207 w 3123152"/>
              <a:gd name="csY16" fmla="*/ 109242 h 109242"/>
              <a:gd name="csX17" fmla="*/ 0 w 3123152"/>
              <a:gd name="csY17" fmla="*/ 91035 h 109242"/>
              <a:gd name="csX18" fmla="*/ 0 w 3123152"/>
              <a:gd name="csY18" fmla="*/ 18207 h 10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3152" h="109242" fill="none" extrusionOk="0">
                <a:moveTo>
                  <a:pt x="0" y="18207"/>
                </a:moveTo>
                <a:cubicBezTo>
                  <a:pt x="-1356" y="8208"/>
                  <a:pt x="8706" y="-998"/>
                  <a:pt x="18207" y="0"/>
                </a:cubicBezTo>
                <a:cubicBezTo>
                  <a:pt x="182463" y="-61637"/>
                  <a:pt x="451931" y="22962"/>
                  <a:pt x="563531" y="0"/>
                </a:cubicBezTo>
                <a:cubicBezTo>
                  <a:pt x="675131" y="-22962"/>
                  <a:pt x="912261" y="2641"/>
                  <a:pt x="1016252" y="0"/>
                </a:cubicBezTo>
                <a:cubicBezTo>
                  <a:pt x="1120243" y="-2641"/>
                  <a:pt x="1382874" y="60562"/>
                  <a:pt x="1530709" y="0"/>
                </a:cubicBezTo>
                <a:cubicBezTo>
                  <a:pt x="1678544" y="-60562"/>
                  <a:pt x="1864583" y="18370"/>
                  <a:pt x="1952563" y="0"/>
                </a:cubicBezTo>
                <a:cubicBezTo>
                  <a:pt x="2040543" y="-18370"/>
                  <a:pt x="2179979" y="28615"/>
                  <a:pt x="2374417" y="0"/>
                </a:cubicBezTo>
                <a:cubicBezTo>
                  <a:pt x="2568855" y="-28615"/>
                  <a:pt x="2803158" y="1800"/>
                  <a:pt x="3104945" y="0"/>
                </a:cubicBezTo>
                <a:cubicBezTo>
                  <a:pt x="3115971" y="340"/>
                  <a:pt x="3123687" y="9954"/>
                  <a:pt x="3123152" y="18207"/>
                </a:cubicBezTo>
                <a:cubicBezTo>
                  <a:pt x="3124291" y="38676"/>
                  <a:pt x="3118465" y="73140"/>
                  <a:pt x="3123152" y="91035"/>
                </a:cubicBezTo>
                <a:cubicBezTo>
                  <a:pt x="3122584" y="102861"/>
                  <a:pt x="3114385" y="107305"/>
                  <a:pt x="3104945" y="109242"/>
                </a:cubicBezTo>
                <a:cubicBezTo>
                  <a:pt x="2892625" y="142784"/>
                  <a:pt x="2813197" y="85398"/>
                  <a:pt x="2590489" y="109242"/>
                </a:cubicBezTo>
                <a:cubicBezTo>
                  <a:pt x="2367781" y="133086"/>
                  <a:pt x="2354632" y="98212"/>
                  <a:pt x="2137767" y="109242"/>
                </a:cubicBezTo>
                <a:cubicBezTo>
                  <a:pt x="1920902" y="120272"/>
                  <a:pt x="1815349" y="88387"/>
                  <a:pt x="1715913" y="109242"/>
                </a:cubicBezTo>
                <a:cubicBezTo>
                  <a:pt x="1616477" y="130097"/>
                  <a:pt x="1420805" y="87974"/>
                  <a:pt x="1263191" y="109242"/>
                </a:cubicBezTo>
                <a:cubicBezTo>
                  <a:pt x="1105577" y="130510"/>
                  <a:pt x="917363" y="105663"/>
                  <a:pt x="717868" y="109242"/>
                </a:cubicBezTo>
                <a:cubicBezTo>
                  <a:pt x="518373" y="112821"/>
                  <a:pt x="256015" y="101792"/>
                  <a:pt x="18207" y="109242"/>
                </a:cubicBezTo>
                <a:cubicBezTo>
                  <a:pt x="9537" y="109286"/>
                  <a:pt x="1006" y="102132"/>
                  <a:pt x="0" y="91035"/>
                </a:cubicBezTo>
                <a:cubicBezTo>
                  <a:pt x="-3534" y="60943"/>
                  <a:pt x="805" y="41526"/>
                  <a:pt x="0" y="18207"/>
                </a:cubicBezTo>
                <a:close/>
              </a:path>
              <a:path w="3123152" h="109242" stroke="0" extrusionOk="0">
                <a:moveTo>
                  <a:pt x="0" y="18207"/>
                </a:moveTo>
                <a:cubicBezTo>
                  <a:pt x="-1024" y="7520"/>
                  <a:pt x="6503" y="619"/>
                  <a:pt x="18207" y="0"/>
                </a:cubicBezTo>
                <a:cubicBezTo>
                  <a:pt x="239042" y="-38795"/>
                  <a:pt x="450470" y="29682"/>
                  <a:pt x="594398" y="0"/>
                </a:cubicBezTo>
                <a:cubicBezTo>
                  <a:pt x="738326" y="-29682"/>
                  <a:pt x="978433" y="39243"/>
                  <a:pt x="1077987" y="0"/>
                </a:cubicBezTo>
                <a:cubicBezTo>
                  <a:pt x="1177541" y="-39243"/>
                  <a:pt x="1400388" y="36657"/>
                  <a:pt x="1530709" y="0"/>
                </a:cubicBezTo>
                <a:cubicBezTo>
                  <a:pt x="1661030" y="-36657"/>
                  <a:pt x="1897981" y="63166"/>
                  <a:pt x="2076032" y="0"/>
                </a:cubicBezTo>
                <a:cubicBezTo>
                  <a:pt x="2254083" y="-63166"/>
                  <a:pt x="2350109" y="12215"/>
                  <a:pt x="2559621" y="0"/>
                </a:cubicBezTo>
                <a:cubicBezTo>
                  <a:pt x="2769133" y="-12215"/>
                  <a:pt x="2832598" y="42514"/>
                  <a:pt x="3104945" y="0"/>
                </a:cubicBezTo>
                <a:cubicBezTo>
                  <a:pt x="3114838" y="-1540"/>
                  <a:pt x="3121698" y="10173"/>
                  <a:pt x="3123152" y="18207"/>
                </a:cubicBezTo>
                <a:cubicBezTo>
                  <a:pt x="3130523" y="37717"/>
                  <a:pt x="3119669" y="56063"/>
                  <a:pt x="3123152" y="91035"/>
                </a:cubicBezTo>
                <a:cubicBezTo>
                  <a:pt x="3122563" y="101056"/>
                  <a:pt x="3115715" y="107281"/>
                  <a:pt x="3104945" y="109242"/>
                </a:cubicBezTo>
                <a:cubicBezTo>
                  <a:pt x="2991650" y="155209"/>
                  <a:pt x="2767367" y="45548"/>
                  <a:pt x="2559621" y="109242"/>
                </a:cubicBezTo>
                <a:cubicBezTo>
                  <a:pt x="2351875" y="172936"/>
                  <a:pt x="2245768" y="98014"/>
                  <a:pt x="1983430" y="109242"/>
                </a:cubicBezTo>
                <a:cubicBezTo>
                  <a:pt x="1721092" y="120470"/>
                  <a:pt x="1673458" y="88505"/>
                  <a:pt x="1407239" y="109242"/>
                </a:cubicBezTo>
                <a:cubicBezTo>
                  <a:pt x="1141020" y="129979"/>
                  <a:pt x="1061898" y="74532"/>
                  <a:pt x="954518" y="109242"/>
                </a:cubicBezTo>
                <a:cubicBezTo>
                  <a:pt x="847138" y="143952"/>
                  <a:pt x="482019" y="33294"/>
                  <a:pt x="18207" y="109242"/>
                </a:cubicBezTo>
                <a:cubicBezTo>
                  <a:pt x="7476" y="107863"/>
                  <a:pt x="147" y="99096"/>
                  <a:pt x="0" y="91035"/>
                </a:cubicBezTo>
                <a:cubicBezTo>
                  <a:pt x="-384" y="66170"/>
                  <a:pt x="3315" y="43928"/>
                  <a:pt x="0" y="1820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1">
            <a:extLst>
              <a:ext uri="{FF2B5EF4-FFF2-40B4-BE49-F238E27FC236}">
                <a16:creationId xmlns:a16="http://schemas.microsoft.com/office/drawing/2014/main" id="{3D6AA447-9615-104C-8774-02D2E00C9EBD}"/>
              </a:ext>
            </a:extLst>
          </p:cNvPr>
          <p:cNvSpPr>
            <a:spLocks/>
          </p:cNvSpPr>
          <p:nvPr/>
        </p:nvSpPr>
        <p:spPr bwMode="auto">
          <a:xfrm>
            <a:off x="6346031" y="780128"/>
            <a:ext cx="2139212" cy="32428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Oval 37">
            <a:extLst>
              <a:ext uri="{FF2B5EF4-FFF2-40B4-BE49-F238E27FC236}">
                <a16:creationId xmlns:a16="http://schemas.microsoft.com/office/drawing/2014/main" id="{FCE79538-6A29-0D4E-84EE-03B14B399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98329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42" name="Oval 46">
            <a:extLst>
              <a:ext uri="{FF2B5EF4-FFF2-40B4-BE49-F238E27FC236}">
                <a16:creationId xmlns:a16="http://schemas.microsoft.com/office/drawing/2014/main" id="{2AA08796-8EA9-0D47-9FF5-C21C09C08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2935" y="855865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0E3107D-E0F0-3E4A-873F-0744C07D6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4460" y="855866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grpSp>
        <p:nvGrpSpPr>
          <p:cNvPr id="44" name="Group 28">
            <a:extLst>
              <a:ext uri="{FF2B5EF4-FFF2-40B4-BE49-F238E27FC236}">
                <a16:creationId xmlns:a16="http://schemas.microsoft.com/office/drawing/2014/main" id="{E612B770-6AE3-BD46-85BF-58B225BE8259}"/>
              </a:ext>
            </a:extLst>
          </p:cNvPr>
          <p:cNvGrpSpPr>
            <a:grpSpLocks/>
          </p:cNvGrpSpPr>
          <p:nvPr/>
        </p:nvGrpSpPr>
        <p:grpSpPr bwMode="auto">
          <a:xfrm>
            <a:off x="5404710" y="2767765"/>
            <a:ext cx="4419600" cy="914400"/>
            <a:chOff x="2667000" y="2286000"/>
            <a:chExt cx="3657600" cy="557078"/>
          </a:xfrm>
        </p:grpSpPr>
        <p:cxnSp>
          <p:nvCxnSpPr>
            <p:cNvPr id="45" name="Elbow Connector 44">
              <a:extLst>
                <a:ext uri="{FF2B5EF4-FFF2-40B4-BE49-F238E27FC236}">
                  <a16:creationId xmlns:a16="http://schemas.microsoft.com/office/drawing/2014/main" id="{8D876CF7-3551-C443-A6DF-579C9C31E81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667000" y="2286000"/>
              <a:ext cx="2438400" cy="557078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Elbow Connector 45">
              <a:extLst>
                <a:ext uri="{FF2B5EF4-FFF2-40B4-BE49-F238E27FC236}">
                  <a16:creationId xmlns:a16="http://schemas.microsoft.com/office/drawing/2014/main" id="{7CB0EE52-33EC-0443-B1F5-C942A27CE506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886200" y="2286000"/>
              <a:ext cx="2438400" cy="557078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7176240" y="1144800"/>
              <a:ext cx="3736440" cy="23410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167240" y="1137240"/>
                <a:ext cx="3755880" cy="235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9857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2 0.001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827654-F6BD-044B-8D3D-52051CD2FA14}"/>
              </a:ext>
            </a:extLst>
          </p:cNvPr>
          <p:cNvSpPr>
            <a:spLocks noChangeAspect="1"/>
          </p:cNvSpPr>
          <p:nvPr/>
        </p:nvSpPr>
        <p:spPr>
          <a:xfrm>
            <a:off x="3681414" y="1828801"/>
            <a:ext cx="4873625" cy="1584325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4F70425-2A67-1B47-88B6-66BEB1BBDBD7}"/>
              </a:ext>
            </a:extLst>
          </p:cNvPr>
          <p:cNvCxnSpPr>
            <a:cxnSpLocks noChangeAspect="1"/>
          </p:cNvCxnSpPr>
          <p:nvPr/>
        </p:nvCxnSpPr>
        <p:spPr>
          <a:xfrm>
            <a:off x="2743201" y="2286000"/>
            <a:ext cx="938213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491175A-1ABB-9A4F-9630-71C0D2EDF0E5}"/>
              </a:ext>
            </a:extLst>
          </p:cNvPr>
          <p:cNvCxnSpPr>
            <a:cxnSpLocks noChangeAspect="1"/>
          </p:cNvCxnSpPr>
          <p:nvPr/>
        </p:nvCxnSpPr>
        <p:spPr>
          <a:xfrm>
            <a:off x="8586788" y="2971800"/>
            <a:ext cx="938212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A9AD5E6-7481-B847-A845-BF072384950A}"/>
              </a:ext>
            </a:extLst>
          </p:cNvPr>
          <p:cNvCxnSpPr>
            <a:cxnSpLocks noChangeAspect="1"/>
          </p:cNvCxnSpPr>
          <p:nvPr/>
        </p:nvCxnSpPr>
        <p:spPr>
          <a:xfrm rot="10800000" flipV="1">
            <a:off x="8586788" y="2286000"/>
            <a:ext cx="938212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4CCA596-FB1C-3C4B-8F0C-1E6CCF37CB1B}"/>
              </a:ext>
            </a:extLst>
          </p:cNvPr>
          <p:cNvCxnSpPr>
            <a:cxnSpLocks noChangeAspect="1"/>
          </p:cNvCxnSpPr>
          <p:nvPr/>
        </p:nvCxnSpPr>
        <p:spPr>
          <a:xfrm rot="10800000" flipV="1">
            <a:off x="2743201" y="2971800"/>
            <a:ext cx="938213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009F2D5C-38E6-D44E-BFC1-FE5965DECA86}"/>
              </a:ext>
            </a:extLst>
          </p:cNvPr>
          <p:cNvSpPr>
            <a:spLocks noChangeAspect="1"/>
          </p:cNvSpPr>
          <p:nvPr/>
        </p:nvSpPr>
        <p:spPr>
          <a:xfrm>
            <a:off x="4495801" y="4068764"/>
            <a:ext cx="1362075" cy="158432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5441A52-BAE9-A24D-B53C-5D21B40298F8}"/>
              </a:ext>
            </a:extLst>
          </p:cNvPr>
          <p:cNvCxnSpPr>
            <a:cxnSpLocks noChangeAspect="1"/>
          </p:cNvCxnSpPr>
          <p:nvPr/>
        </p:nvCxnSpPr>
        <p:spPr>
          <a:xfrm>
            <a:off x="3886200" y="45259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4FDBB94-9C92-A04C-83AC-FBC4E7B4624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886200" y="52117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043" name="TextBox 42">
            <a:extLst>
              <a:ext uri="{FF2B5EF4-FFF2-40B4-BE49-F238E27FC236}">
                <a16:creationId xmlns:a16="http://schemas.microsoft.com/office/drawing/2014/main" id="{F973CEBD-C40D-9347-90E4-3F976E77C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4324350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Incident : A</a:t>
            </a:r>
          </a:p>
        </p:txBody>
      </p:sp>
      <p:sp>
        <p:nvSpPr>
          <p:cNvPr id="44044" name="TextBox 43">
            <a:extLst>
              <a:ext uri="{FF2B5EF4-FFF2-40B4-BE49-F238E27FC236}">
                <a16:creationId xmlns:a16="http://schemas.microsoft.com/office/drawing/2014/main" id="{386AEC80-B739-D043-AE37-846BBBDC7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0" y="5019675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Reflected : B</a:t>
            </a:r>
          </a:p>
        </p:txBody>
      </p:sp>
      <p:sp>
        <p:nvSpPr>
          <p:cNvPr id="44045" name="TextBox 44">
            <a:extLst>
              <a:ext uri="{FF2B5EF4-FFF2-40B4-BE49-F238E27FC236}">
                <a16:creationId xmlns:a16="http://schemas.microsoft.com/office/drawing/2014/main" id="{AF6F01E8-8FAA-184A-8FE4-095A0E9F2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5029200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Incident : F</a:t>
            </a:r>
          </a:p>
        </p:txBody>
      </p:sp>
      <p:sp>
        <p:nvSpPr>
          <p:cNvPr id="44046" name="TextBox 45">
            <a:extLst>
              <a:ext uri="{FF2B5EF4-FFF2-40B4-BE49-F238E27FC236}">
                <a16:creationId xmlns:a16="http://schemas.microsoft.com/office/drawing/2014/main" id="{F763B718-C94D-7D4B-AC79-8F880E96A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43434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Transmitted : E</a:t>
            </a:r>
          </a:p>
        </p:txBody>
      </p:sp>
      <p:sp>
        <p:nvSpPr>
          <p:cNvPr id="44047" name="TextBox 46">
            <a:extLst>
              <a:ext uri="{FF2B5EF4-FFF2-40B4-BE49-F238E27FC236}">
                <a16:creationId xmlns:a16="http://schemas.microsoft.com/office/drawing/2014/main" id="{153A1C93-4F99-8148-8135-C9ED08E19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295400"/>
            <a:ext cx="411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Define our system : Single barrier</a:t>
            </a:r>
          </a:p>
        </p:txBody>
      </p:sp>
      <p:sp>
        <p:nvSpPr>
          <p:cNvPr id="44048" name="TextBox 49">
            <a:extLst>
              <a:ext uri="{FF2B5EF4-FFF2-40B4-BE49-F238E27FC236}">
                <a16:creationId xmlns:a16="http://schemas.microsoft.com/office/drawing/2014/main" id="{ED11CBD9-8816-4D43-8954-87FE66816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592514"/>
            <a:ext cx="5181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One matrix each for each interface: 2 S-matrices</a:t>
            </a:r>
          </a:p>
        </p:txBody>
      </p:sp>
      <p:sp>
        <p:nvSpPr>
          <p:cNvPr id="44049" name="TextBox 50">
            <a:extLst>
              <a:ext uri="{FF2B5EF4-FFF2-40B4-BE49-F238E27FC236}">
                <a16:creationId xmlns:a16="http://schemas.microsoft.com/office/drawing/2014/main" id="{7E93F2A1-D6BD-0447-89A3-A3913C0E7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954714"/>
            <a:ext cx="464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No particles lost! Typically A=1 and F=0.</a:t>
            </a:r>
          </a:p>
        </p:txBody>
      </p:sp>
      <p:grpSp>
        <p:nvGrpSpPr>
          <p:cNvPr id="44050" name="Group 28">
            <a:extLst>
              <a:ext uri="{FF2B5EF4-FFF2-40B4-BE49-F238E27FC236}">
                <a16:creationId xmlns:a16="http://schemas.microsoft.com/office/drawing/2014/main" id="{D7E9EFD5-00D5-E949-8AC6-7274061BBF70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2133600"/>
            <a:ext cx="4419600" cy="914400"/>
            <a:chOff x="2667000" y="2286000"/>
            <a:chExt cx="3657600" cy="557078"/>
          </a:xfrm>
        </p:grpSpPr>
        <p:cxnSp>
          <p:nvCxnSpPr>
            <p:cNvPr id="6" name="Elbow Connector 5">
              <a:extLst>
                <a:ext uri="{FF2B5EF4-FFF2-40B4-BE49-F238E27FC236}">
                  <a16:creationId xmlns:a16="http://schemas.microsoft.com/office/drawing/2014/main" id="{20035D1C-7FD9-7941-BB34-33F44C7E40B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667000" y="2286000"/>
              <a:ext cx="2438400" cy="557078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>
              <a:extLst>
                <a:ext uri="{FF2B5EF4-FFF2-40B4-BE49-F238E27FC236}">
                  <a16:creationId xmlns:a16="http://schemas.microsoft.com/office/drawing/2014/main" id="{7994518F-26C8-B94D-8BB5-B7B37E5BA95A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886200" y="2286000"/>
              <a:ext cx="2438400" cy="557078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FB756D99-458D-6A48-999E-9F8E54B7EBC0}"/>
              </a:ext>
            </a:extLst>
          </p:cNvPr>
          <p:cNvSpPr>
            <a:spLocks noChangeAspect="1"/>
          </p:cNvSpPr>
          <p:nvPr/>
        </p:nvSpPr>
        <p:spPr>
          <a:xfrm>
            <a:off x="6516689" y="4070351"/>
            <a:ext cx="1362075" cy="1585913"/>
          </a:xfrm>
          <a:prstGeom prst="rect">
            <a:avLst/>
          </a:prstGeom>
          <a:solidFill>
            <a:srgbClr val="008000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36051BB-A892-F846-84C3-A71A35481939}"/>
              </a:ext>
            </a:extLst>
          </p:cNvPr>
          <p:cNvCxnSpPr>
            <a:cxnSpLocks noChangeAspect="1"/>
          </p:cNvCxnSpPr>
          <p:nvPr/>
        </p:nvCxnSpPr>
        <p:spPr>
          <a:xfrm>
            <a:off x="5897563" y="45259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C3C3E4E-A871-2F4E-831C-58D4CDE2A4FB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5867400" y="52117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7C354F7-4561-6144-8FAC-AB144672C7A7}"/>
              </a:ext>
            </a:extLst>
          </p:cNvPr>
          <p:cNvCxnSpPr>
            <a:cxnSpLocks noChangeAspect="1"/>
          </p:cNvCxnSpPr>
          <p:nvPr/>
        </p:nvCxnSpPr>
        <p:spPr>
          <a:xfrm>
            <a:off x="7888288" y="45259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FE95D0C-C2B9-4A48-883D-2168165BA86C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7848600" y="52117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056" name="TextBox 52">
            <a:extLst>
              <a:ext uri="{FF2B5EF4-FFF2-40B4-BE49-F238E27FC236}">
                <a16:creationId xmlns:a16="http://schemas.microsoft.com/office/drawing/2014/main" id="{F381713D-ED7A-7145-AADE-6AE017112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4194175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D</a:t>
            </a:r>
          </a:p>
        </p:txBody>
      </p:sp>
      <p:sp>
        <p:nvSpPr>
          <p:cNvPr id="44057" name="TextBox 53">
            <a:extLst>
              <a:ext uri="{FF2B5EF4-FFF2-40B4-BE49-F238E27FC236}">
                <a16:creationId xmlns:a16="http://schemas.microsoft.com/office/drawing/2014/main" id="{B25802B5-E856-7240-B491-11D13F131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48768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C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470E426-05AE-314F-BADB-C6749A171F09}"/>
              </a:ext>
            </a:extLst>
          </p:cNvPr>
          <p:cNvCxnSpPr>
            <a:cxnSpLocks noChangeAspect="1"/>
          </p:cNvCxnSpPr>
          <p:nvPr/>
        </p:nvCxnSpPr>
        <p:spPr>
          <a:xfrm>
            <a:off x="4876800" y="2516189"/>
            <a:ext cx="457200" cy="1587"/>
          </a:xfrm>
          <a:prstGeom prst="straightConnector1">
            <a:avLst/>
          </a:prstGeom>
          <a:ln w="38100" cap="flat" cmpd="sng" algn="ctr">
            <a:solidFill>
              <a:srgbClr val="FF99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F93009F-2143-624A-9F7A-540602B96147}"/>
              </a:ext>
            </a:extLst>
          </p:cNvPr>
          <p:cNvCxnSpPr>
            <a:cxnSpLocks noChangeAspect="1"/>
          </p:cNvCxnSpPr>
          <p:nvPr/>
        </p:nvCxnSpPr>
        <p:spPr>
          <a:xfrm rot="10800000">
            <a:off x="5538788" y="2516189"/>
            <a:ext cx="404812" cy="1587"/>
          </a:xfrm>
          <a:prstGeom prst="straightConnector1">
            <a:avLst/>
          </a:prstGeom>
          <a:ln w="38100" cap="flat" cmpd="sng" algn="ctr">
            <a:solidFill>
              <a:srgbClr val="FF99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281EC18-FCC6-E443-A730-91ADEC29C842}"/>
              </a:ext>
            </a:extLst>
          </p:cNvPr>
          <p:cNvCxnSpPr>
            <a:cxnSpLocks noChangeAspect="1"/>
          </p:cNvCxnSpPr>
          <p:nvPr/>
        </p:nvCxnSpPr>
        <p:spPr>
          <a:xfrm>
            <a:off x="6324600" y="2513014"/>
            <a:ext cx="457200" cy="1587"/>
          </a:xfrm>
          <a:prstGeom prst="straightConnector1">
            <a:avLst/>
          </a:prstGeom>
          <a:ln w="38100" cap="flat" cmpd="sng" algn="ctr">
            <a:solidFill>
              <a:srgbClr val="0080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FBC2E36-B29E-A440-A7A6-AF5523E4E9C4}"/>
              </a:ext>
            </a:extLst>
          </p:cNvPr>
          <p:cNvCxnSpPr>
            <a:cxnSpLocks noChangeAspect="1"/>
          </p:cNvCxnSpPr>
          <p:nvPr/>
        </p:nvCxnSpPr>
        <p:spPr>
          <a:xfrm rot="10800000">
            <a:off x="6986588" y="2513014"/>
            <a:ext cx="404812" cy="1587"/>
          </a:xfrm>
          <a:prstGeom prst="straightConnector1">
            <a:avLst/>
          </a:prstGeom>
          <a:ln w="38100" cap="flat" cmpd="sng" algn="ctr">
            <a:solidFill>
              <a:srgbClr val="0080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10898A5-84A8-C443-B7BB-C192086B3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Transmission through a single barrier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Scattering Matrix approach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344040" y="4207320"/>
              <a:ext cx="6996600" cy="2170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36120" y="4196880"/>
                <a:ext cx="7014960" cy="218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3239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4043" grpId="0"/>
      <p:bldP spid="44044" grpId="0"/>
      <p:bldP spid="44045" grpId="0"/>
      <p:bldP spid="44046" grpId="0"/>
      <p:bldP spid="44048" grpId="0"/>
      <p:bldP spid="44049" grpId="0"/>
      <p:bldP spid="30" grpId="0" animBg="1"/>
      <p:bldP spid="44056" grpId="0"/>
      <p:bldP spid="440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827654-F6BD-044B-8D3D-52051CD2FA14}"/>
              </a:ext>
            </a:extLst>
          </p:cNvPr>
          <p:cNvSpPr>
            <a:spLocks noChangeAspect="1"/>
          </p:cNvSpPr>
          <p:nvPr/>
        </p:nvSpPr>
        <p:spPr>
          <a:xfrm>
            <a:off x="3681414" y="1828801"/>
            <a:ext cx="4873625" cy="1584325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4F70425-2A67-1B47-88B6-66BEB1BBDBD7}"/>
              </a:ext>
            </a:extLst>
          </p:cNvPr>
          <p:cNvCxnSpPr>
            <a:cxnSpLocks noChangeAspect="1"/>
          </p:cNvCxnSpPr>
          <p:nvPr/>
        </p:nvCxnSpPr>
        <p:spPr>
          <a:xfrm>
            <a:off x="2743201" y="2286000"/>
            <a:ext cx="938213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491175A-1ABB-9A4F-9630-71C0D2EDF0E5}"/>
              </a:ext>
            </a:extLst>
          </p:cNvPr>
          <p:cNvCxnSpPr>
            <a:cxnSpLocks noChangeAspect="1"/>
          </p:cNvCxnSpPr>
          <p:nvPr/>
        </p:nvCxnSpPr>
        <p:spPr>
          <a:xfrm>
            <a:off x="8586788" y="2971800"/>
            <a:ext cx="938212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A9AD5E6-7481-B847-A845-BF072384950A}"/>
              </a:ext>
            </a:extLst>
          </p:cNvPr>
          <p:cNvCxnSpPr>
            <a:cxnSpLocks noChangeAspect="1"/>
          </p:cNvCxnSpPr>
          <p:nvPr/>
        </p:nvCxnSpPr>
        <p:spPr>
          <a:xfrm rot="10800000" flipV="1">
            <a:off x="8586788" y="2286000"/>
            <a:ext cx="938212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4CCA596-FB1C-3C4B-8F0C-1E6CCF37CB1B}"/>
              </a:ext>
            </a:extLst>
          </p:cNvPr>
          <p:cNvCxnSpPr>
            <a:cxnSpLocks noChangeAspect="1"/>
          </p:cNvCxnSpPr>
          <p:nvPr/>
        </p:nvCxnSpPr>
        <p:spPr>
          <a:xfrm rot="10800000" flipV="1">
            <a:off x="2743201" y="2971800"/>
            <a:ext cx="938213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009F2D5C-38E6-D44E-BFC1-FE5965DECA86}"/>
              </a:ext>
            </a:extLst>
          </p:cNvPr>
          <p:cNvSpPr>
            <a:spLocks noChangeAspect="1"/>
          </p:cNvSpPr>
          <p:nvPr/>
        </p:nvSpPr>
        <p:spPr>
          <a:xfrm>
            <a:off x="4495801" y="4068764"/>
            <a:ext cx="1362075" cy="158432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5441A52-BAE9-A24D-B53C-5D21B40298F8}"/>
              </a:ext>
            </a:extLst>
          </p:cNvPr>
          <p:cNvCxnSpPr>
            <a:cxnSpLocks noChangeAspect="1"/>
          </p:cNvCxnSpPr>
          <p:nvPr/>
        </p:nvCxnSpPr>
        <p:spPr>
          <a:xfrm>
            <a:off x="3886200" y="45259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4FDBB94-9C92-A04C-83AC-FBC4E7B4624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886200" y="52117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043" name="TextBox 42">
            <a:extLst>
              <a:ext uri="{FF2B5EF4-FFF2-40B4-BE49-F238E27FC236}">
                <a16:creationId xmlns:a16="http://schemas.microsoft.com/office/drawing/2014/main" id="{F973CEBD-C40D-9347-90E4-3F976E77C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4324350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Incident : A</a:t>
            </a:r>
          </a:p>
        </p:txBody>
      </p:sp>
      <p:sp>
        <p:nvSpPr>
          <p:cNvPr id="44044" name="TextBox 43">
            <a:extLst>
              <a:ext uri="{FF2B5EF4-FFF2-40B4-BE49-F238E27FC236}">
                <a16:creationId xmlns:a16="http://schemas.microsoft.com/office/drawing/2014/main" id="{386AEC80-B739-D043-AE37-846BBBDC7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0" y="5019675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Reflected : B</a:t>
            </a:r>
          </a:p>
        </p:txBody>
      </p:sp>
      <p:sp>
        <p:nvSpPr>
          <p:cNvPr id="44046" name="TextBox 45">
            <a:extLst>
              <a:ext uri="{FF2B5EF4-FFF2-40B4-BE49-F238E27FC236}">
                <a16:creationId xmlns:a16="http://schemas.microsoft.com/office/drawing/2014/main" id="{F763B718-C94D-7D4B-AC79-8F880E96A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43434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Transmitted : E</a:t>
            </a:r>
          </a:p>
        </p:txBody>
      </p:sp>
      <p:sp>
        <p:nvSpPr>
          <p:cNvPr id="44047" name="TextBox 46">
            <a:extLst>
              <a:ext uri="{FF2B5EF4-FFF2-40B4-BE49-F238E27FC236}">
                <a16:creationId xmlns:a16="http://schemas.microsoft.com/office/drawing/2014/main" id="{153A1C93-4F99-8148-8135-C9ED08E19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295400"/>
            <a:ext cx="411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Define our system : Single barrier</a:t>
            </a:r>
          </a:p>
        </p:txBody>
      </p:sp>
      <p:sp>
        <p:nvSpPr>
          <p:cNvPr id="44048" name="TextBox 49">
            <a:extLst>
              <a:ext uri="{FF2B5EF4-FFF2-40B4-BE49-F238E27FC236}">
                <a16:creationId xmlns:a16="http://schemas.microsoft.com/office/drawing/2014/main" id="{ED11CBD9-8816-4D43-8954-87FE66816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592514"/>
            <a:ext cx="5181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One matrix each for each interface: 2 S-matrices</a:t>
            </a:r>
          </a:p>
        </p:txBody>
      </p:sp>
      <p:sp>
        <p:nvSpPr>
          <p:cNvPr id="44049" name="TextBox 50">
            <a:extLst>
              <a:ext uri="{FF2B5EF4-FFF2-40B4-BE49-F238E27FC236}">
                <a16:creationId xmlns:a16="http://schemas.microsoft.com/office/drawing/2014/main" id="{7E93F2A1-D6BD-0447-89A3-A3913C0E7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1667" y="5819042"/>
            <a:ext cx="464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No particles lost! Typically A=1 and F=0.</a:t>
            </a:r>
          </a:p>
        </p:txBody>
      </p:sp>
      <p:grpSp>
        <p:nvGrpSpPr>
          <p:cNvPr id="44050" name="Group 28">
            <a:extLst>
              <a:ext uri="{FF2B5EF4-FFF2-40B4-BE49-F238E27FC236}">
                <a16:creationId xmlns:a16="http://schemas.microsoft.com/office/drawing/2014/main" id="{D7E9EFD5-00D5-E949-8AC6-7274061BBF70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2133600"/>
            <a:ext cx="4419600" cy="914400"/>
            <a:chOff x="2667000" y="2286000"/>
            <a:chExt cx="3657600" cy="557078"/>
          </a:xfrm>
        </p:grpSpPr>
        <p:cxnSp>
          <p:nvCxnSpPr>
            <p:cNvPr id="6" name="Elbow Connector 5">
              <a:extLst>
                <a:ext uri="{FF2B5EF4-FFF2-40B4-BE49-F238E27FC236}">
                  <a16:creationId xmlns:a16="http://schemas.microsoft.com/office/drawing/2014/main" id="{20035D1C-7FD9-7941-BB34-33F44C7E40B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667000" y="2286000"/>
              <a:ext cx="2438400" cy="557078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>
              <a:extLst>
                <a:ext uri="{FF2B5EF4-FFF2-40B4-BE49-F238E27FC236}">
                  <a16:creationId xmlns:a16="http://schemas.microsoft.com/office/drawing/2014/main" id="{7994518F-26C8-B94D-8BB5-B7B37E5BA95A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886200" y="2286000"/>
              <a:ext cx="2438400" cy="557078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FB756D99-458D-6A48-999E-9F8E54B7EBC0}"/>
              </a:ext>
            </a:extLst>
          </p:cNvPr>
          <p:cNvSpPr>
            <a:spLocks noChangeAspect="1"/>
          </p:cNvSpPr>
          <p:nvPr/>
        </p:nvSpPr>
        <p:spPr>
          <a:xfrm>
            <a:off x="6516689" y="4070351"/>
            <a:ext cx="1362075" cy="1585913"/>
          </a:xfrm>
          <a:prstGeom prst="rect">
            <a:avLst/>
          </a:prstGeom>
          <a:solidFill>
            <a:srgbClr val="008000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36051BB-A892-F846-84C3-A71A35481939}"/>
              </a:ext>
            </a:extLst>
          </p:cNvPr>
          <p:cNvCxnSpPr>
            <a:cxnSpLocks noChangeAspect="1"/>
          </p:cNvCxnSpPr>
          <p:nvPr/>
        </p:nvCxnSpPr>
        <p:spPr>
          <a:xfrm>
            <a:off x="5897563" y="45259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C3C3E4E-A871-2F4E-831C-58D4CDE2A4FB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5867400" y="52117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7C354F7-4561-6144-8FAC-AB144672C7A7}"/>
              </a:ext>
            </a:extLst>
          </p:cNvPr>
          <p:cNvCxnSpPr>
            <a:cxnSpLocks noChangeAspect="1"/>
          </p:cNvCxnSpPr>
          <p:nvPr/>
        </p:nvCxnSpPr>
        <p:spPr>
          <a:xfrm>
            <a:off x="7888288" y="45259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056" name="TextBox 52">
            <a:extLst>
              <a:ext uri="{FF2B5EF4-FFF2-40B4-BE49-F238E27FC236}">
                <a16:creationId xmlns:a16="http://schemas.microsoft.com/office/drawing/2014/main" id="{F381713D-ED7A-7145-AADE-6AE017112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4194175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D</a:t>
            </a:r>
          </a:p>
        </p:txBody>
      </p:sp>
      <p:sp>
        <p:nvSpPr>
          <p:cNvPr id="44057" name="TextBox 53">
            <a:extLst>
              <a:ext uri="{FF2B5EF4-FFF2-40B4-BE49-F238E27FC236}">
                <a16:creationId xmlns:a16="http://schemas.microsoft.com/office/drawing/2014/main" id="{B25802B5-E856-7240-B491-11D13F131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48768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C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470E426-05AE-314F-BADB-C6749A171F09}"/>
              </a:ext>
            </a:extLst>
          </p:cNvPr>
          <p:cNvCxnSpPr>
            <a:cxnSpLocks noChangeAspect="1"/>
          </p:cNvCxnSpPr>
          <p:nvPr/>
        </p:nvCxnSpPr>
        <p:spPr>
          <a:xfrm>
            <a:off x="4876800" y="2516189"/>
            <a:ext cx="457200" cy="1587"/>
          </a:xfrm>
          <a:prstGeom prst="straightConnector1">
            <a:avLst/>
          </a:prstGeom>
          <a:ln w="38100" cap="flat" cmpd="sng" algn="ctr">
            <a:solidFill>
              <a:srgbClr val="FF99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F93009F-2143-624A-9F7A-540602B96147}"/>
              </a:ext>
            </a:extLst>
          </p:cNvPr>
          <p:cNvCxnSpPr>
            <a:cxnSpLocks noChangeAspect="1"/>
          </p:cNvCxnSpPr>
          <p:nvPr/>
        </p:nvCxnSpPr>
        <p:spPr>
          <a:xfrm rot="10800000">
            <a:off x="5538788" y="2516189"/>
            <a:ext cx="404812" cy="1587"/>
          </a:xfrm>
          <a:prstGeom prst="straightConnector1">
            <a:avLst/>
          </a:prstGeom>
          <a:ln w="38100" cap="flat" cmpd="sng" algn="ctr">
            <a:solidFill>
              <a:srgbClr val="FF99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281EC18-FCC6-E443-A730-91ADEC29C842}"/>
              </a:ext>
            </a:extLst>
          </p:cNvPr>
          <p:cNvCxnSpPr>
            <a:cxnSpLocks noChangeAspect="1"/>
          </p:cNvCxnSpPr>
          <p:nvPr/>
        </p:nvCxnSpPr>
        <p:spPr>
          <a:xfrm>
            <a:off x="6324600" y="2513014"/>
            <a:ext cx="457200" cy="1587"/>
          </a:xfrm>
          <a:prstGeom prst="straightConnector1">
            <a:avLst/>
          </a:prstGeom>
          <a:ln w="38100" cap="flat" cmpd="sng" algn="ctr">
            <a:solidFill>
              <a:srgbClr val="0080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FBC2E36-B29E-A440-A7A6-AF5523E4E9C4}"/>
              </a:ext>
            </a:extLst>
          </p:cNvPr>
          <p:cNvCxnSpPr>
            <a:cxnSpLocks noChangeAspect="1"/>
          </p:cNvCxnSpPr>
          <p:nvPr/>
        </p:nvCxnSpPr>
        <p:spPr>
          <a:xfrm rot="10800000">
            <a:off x="6986588" y="2513014"/>
            <a:ext cx="404812" cy="1587"/>
          </a:xfrm>
          <a:prstGeom prst="straightConnector1">
            <a:avLst/>
          </a:prstGeom>
          <a:ln w="38100" cap="flat" cmpd="sng" algn="ctr">
            <a:solidFill>
              <a:srgbClr val="0080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10898A5-84A8-C443-B7BB-C192086B3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Transmission through a single barrier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Scattering Matrix approach</a:t>
            </a:r>
            <a:endParaRPr lang="en-US" dirty="0"/>
          </a:p>
        </p:txBody>
      </p:sp>
      <p:sp>
        <p:nvSpPr>
          <p:cNvPr id="32" name="Text Box 10">
            <a:extLst>
              <a:ext uri="{FF2B5EF4-FFF2-40B4-BE49-F238E27FC236}">
                <a16:creationId xmlns:a16="http://schemas.microsoft.com/office/drawing/2014/main" id="{8347A655-5FCC-0649-ADFE-F50A80A0C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34" y="5630131"/>
            <a:ext cx="5111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Boundary Conditions at the             edge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Reduces 2 unknowns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248D7C6-61F0-8A4D-8AC7-FD310E474A59}"/>
              </a:ext>
            </a:extLst>
          </p:cNvPr>
          <p:cNvSpPr/>
          <p:nvPr/>
        </p:nvSpPr>
        <p:spPr>
          <a:xfrm>
            <a:off x="9140765" y="5630131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Open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84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>
            <a:extLst>
              <a:ext uri="{FF2B5EF4-FFF2-40B4-BE49-F238E27FC236}">
                <a16:creationId xmlns:a16="http://schemas.microsoft.com/office/drawing/2014/main" id="{3F63D65A-98DC-574E-A87B-0620D6EE20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56807" b="72411"/>
          <a:stretch/>
        </p:blipFill>
        <p:spPr bwMode="auto">
          <a:xfrm>
            <a:off x="1360030" y="748942"/>
            <a:ext cx="9841370" cy="3758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6">
            <a:extLst>
              <a:ext uri="{FF2B5EF4-FFF2-40B4-BE49-F238E27FC236}">
                <a16:creationId xmlns:a16="http://schemas.microsoft.com/office/drawing/2014/main" id="{F1DD5C89-04CB-624C-8594-D5EECF12AE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04"/>
          <a:stretch/>
        </p:blipFill>
        <p:spPr bwMode="auto">
          <a:xfrm>
            <a:off x="1264445" y="4224337"/>
            <a:ext cx="2946400" cy="579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7">
            <a:extLst>
              <a:ext uri="{FF2B5EF4-FFF2-40B4-BE49-F238E27FC236}">
                <a16:creationId xmlns:a16="http://schemas.microsoft.com/office/drawing/2014/main" id="{C5EBACFC-1B99-CA47-BB49-FCB1972BF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800869"/>
            <a:ext cx="11049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8">
            <a:extLst>
              <a:ext uri="{FF2B5EF4-FFF2-40B4-BE49-F238E27FC236}">
                <a16:creationId xmlns:a16="http://schemas.microsoft.com/office/drawing/2014/main" id="{23FC867A-4C51-D648-A04C-0FD5248A29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956" y="5388469"/>
            <a:ext cx="1675687" cy="75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Box 9">
            <a:extLst>
              <a:ext uri="{FF2B5EF4-FFF2-40B4-BE49-F238E27FC236}">
                <a16:creationId xmlns:a16="http://schemas.microsoft.com/office/drawing/2014/main" id="{FAC6B37C-DAC6-0A49-A0CF-BE9ABA204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883026"/>
            <a:ext cx="3352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Wave-function each region,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181AE4F-FE40-B54D-A1D1-A5417ED3E7F4}"/>
              </a:ext>
            </a:extLst>
          </p:cNvPr>
          <p:cNvCxnSpPr>
            <a:cxnSpLocks noChangeAspect="1"/>
          </p:cNvCxnSpPr>
          <p:nvPr/>
        </p:nvCxnSpPr>
        <p:spPr>
          <a:xfrm>
            <a:off x="2133600" y="3013075"/>
            <a:ext cx="609600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834BD34-2297-A340-AAA1-EC84143CCD14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2146300" y="3316289"/>
            <a:ext cx="609600" cy="1587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066" name="TextBox 10">
            <a:extLst>
              <a:ext uri="{FF2B5EF4-FFF2-40B4-BE49-F238E27FC236}">
                <a16:creationId xmlns:a16="http://schemas.microsoft.com/office/drawing/2014/main" id="{4F0FB854-F818-7D49-9AA2-ABF2908AD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811463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Incident : A</a:t>
            </a:r>
          </a:p>
        </p:txBody>
      </p:sp>
      <p:sp>
        <p:nvSpPr>
          <p:cNvPr id="45067" name="TextBox 11">
            <a:extLst>
              <a:ext uri="{FF2B5EF4-FFF2-40B4-BE49-F238E27FC236}">
                <a16:creationId xmlns:a16="http://schemas.microsoft.com/office/drawing/2014/main" id="{720AE34C-0153-1942-9F34-83BF0F929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124200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Reflected : B</a:t>
            </a:r>
          </a:p>
        </p:txBody>
      </p:sp>
      <p:sp>
        <p:nvSpPr>
          <p:cNvPr id="45068" name="TextBox 12">
            <a:extLst>
              <a:ext uri="{FF2B5EF4-FFF2-40B4-BE49-F238E27FC236}">
                <a16:creationId xmlns:a16="http://schemas.microsoft.com/office/drawing/2014/main" id="{D88FE837-DC1A-7A4C-97B7-8B6C837A1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1900" y="3048000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Incident : F</a:t>
            </a:r>
          </a:p>
        </p:txBody>
      </p:sp>
      <p:sp>
        <p:nvSpPr>
          <p:cNvPr id="45069" name="TextBox 14">
            <a:extLst>
              <a:ext uri="{FF2B5EF4-FFF2-40B4-BE49-F238E27FC236}">
                <a16:creationId xmlns:a16="http://schemas.microsoft.com/office/drawing/2014/main" id="{6E8CB3FE-2ADF-ED47-A664-BA78F1AB3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0" y="27432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Transmitted : 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597E1DF-5B8D-8941-95CE-0A27B4464330}"/>
              </a:ext>
            </a:extLst>
          </p:cNvPr>
          <p:cNvCxnSpPr>
            <a:cxnSpLocks noChangeAspect="1"/>
          </p:cNvCxnSpPr>
          <p:nvPr/>
        </p:nvCxnSpPr>
        <p:spPr>
          <a:xfrm>
            <a:off x="5897563" y="2936875"/>
            <a:ext cx="609600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D1B7BDC-D942-664B-A39B-7CF0796362EC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5880100" y="33067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7F87E72-070E-A646-9F82-AF4B45C62547}"/>
              </a:ext>
            </a:extLst>
          </p:cNvPr>
          <p:cNvCxnSpPr>
            <a:cxnSpLocks noChangeAspect="1"/>
          </p:cNvCxnSpPr>
          <p:nvPr/>
        </p:nvCxnSpPr>
        <p:spPr>
          <a:xfrm>
            <a:off x="8193088" y="29257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45A1502-5EC6-7C4C-B19A-2A739CDDB2E9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8166100" y="3276600"/>
            <a:ext cx="609600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074" name="TextBox 19">
            <a:extLst>
              <a:ext uri="{FF2B5EF4-FFF2-40B4-BE49-F238E27FC236}">
                <a16:creationId xmlns:a16="http://schemas.microsoft.com/office/drawing/2014/main" id="{6660A133-364E-FF42-8C40-2C906C875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0508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D</a:t>
            </a:r>
          </a:p>
        </p:txBody>
      </p:sp>
      <p:sp>
        <p:nvSpPr>
          <p:cNvPr id="45075" name="TextBox 20">
            <a:extLst>
              <a:ext uri="{FF2B5EF4-FFF2-40B4-BE49-F238E27FC236}">
                <a16:creationId xmlns:a16="http://schemas.microsoft.com/office/drawing/2014/main" id="{75D0E27C-9719-064F-8B1A-8D88C44B5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0" y="29718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C1C45B-F74D-8843-9D9C-CD44B75CE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Tunneling through a single barrier</a:t>
            </a:r>
            <a:endParaRPr lang="en-US" dirty="0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DC3D9B16-AE49-0346-B80D-694681B5A08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32"/>
          <a:stretch/>
        </p:blipFill>
        <p:spPr bwMode="auto">
          <a:xfrm>
            <a:off x="12276439" y="4495800"/>
            <a:ext cx="6711950" cy="78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4">
            <a:extLst>
              <a:ext uri="{FF2B5EF4-FFF2-40B4-BE49-F238E27FC236}">
                <a16:creationId xmlns:a16="http://schemas.microsoft.com/office/drawing/2014/main" id="{57FB6D91-7137-5346-8FCC-3CC23294D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57904" y="3931443"/>
            <a:ext cx="807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Applying boundary conditions at each interface (x=0 and x=L) gives,</a:t>
            </a:r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07EAF279-850D-214A-8D25-345C1DF2D4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27" b="31442"/>
          <a:stretch/>
        </p:blipFill>
        <p:spPr bwMode="auto">
          <a:xfrm>
            <a:off x="4800600" y="4782045"/>
            <a:ext cx="2946400" cy="60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B66E77B7-E395-8340-9151-22CDF29BEB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96" b="220"/>
          <a:stretch/>
        </p:blipFill>
        <p:spPr bwMode="auto">
          <a:xfrm>
            <a:off x="7797800" y="4224337"/>
            <a:ext cx="2946400" cy="51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" name="Object 3">
            <a:extLst>
              <a:ext uri="{FF2B5EF4-FFF2-40B4-BE49-F238E27FC236}">
                <a16:creationId xmlns:a16="http://schemas.microsoft.com/office/drawing/2014/main" id="{47B57E55-90C3-B942-A6E0-4A3A68620E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153447"/>
              </p:ext>
            </p:extLst>
          </p:nvPr>
        </p:nvGraphicFramePr>
        <p:xfrm>
          <a:off x="1700213" y="5583238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826000" imgH="2120900" progId="Equation.DSMT4">
                  <p:embed/>
                </p:oleObj>
              </mc:Choice>
              <mc:Fallback>
                <p:oleObj name="Equation" r:id="rId7" imgW="4826000" imgH="2120900" progId="Equation.DSMT4">
                  <p:embed/>
                  <p:pic>
                    <p:nvPicPr>
                      <p:cNvPr id="24579" name="Object 3">
                        <a:extLst>
                          <a:ext uri="{FF2B5EF4-FFF2-40B4-BE49-F238E27FC236}">
                            <a16:creationId xmlns:a16="http://schemas.microsoft.com/office/drawing/2014/main" id="{ECFD8B7C-488C-9944-9CBF-2146E3F82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0213" y="5583238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3082680" y="2109600"/>
              <a:ext cx="2705400" cy="1711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73680" y="2101680"/>
                <a:ext cx="2722320" cy="172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9810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5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5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45066" grpId="0"/>
      <p:bldP spid="45067" grpId="0"/>
      <p:bldP spid="45068" grpId="0"/>
      <p:bldP spid="45069" grpId="0"/>
      <p:bldP spid="45074" grpId="0"/>
      <p:bldP spid="4507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1C45B-F74D-8843-9D9C-CD44B75CE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Tunneling through a single barrier</a:t>
            </a:r>
            <a:endParaRPr lang="en-US" dirty="0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590BEAC3-813F-1748-BB5F-67587DFCBD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32"/>
          <a:stretch/>
        </p:blipFill>
        <p:spPr bwMode="auto">
          <a:xfrm>
            <a:off x="4114800" y="4564055"/>
            <a:ext cx="6711950" cy="78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4">
            <a:extLst>
              <a:ext uri="{FF2B5EF4-FFF2-40B4-BE49-F238E27FC236}">
                <a16:creationId xmlns:a16="http://schemas.microsoft.com/office/drawing/2014/main" id="{23401952-91A5-224E-BF0A-1ECDDA762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036458"/>
            <a:ext cx="807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Applying boundary conditions at each interface (x=0 and x=L) gives,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9EAA8CA0-1C17-5F4A-8815-8DCDFA34B8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114800" y="5458183"/>
            <a:ext cx="671195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>
            <a:extLst>
              <a:ext uri="{FF2B5EF4-FFF2-40B4-BE49-F238E27FC236}">
                <a16:creationId xmlns:a16="http://schemas.microsoft.com/office/drawing/2014/main" id="{D6B5088B-D0C5-2840-8152-8C30F51B5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7443134"/>
            <a:ext cx="6978650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5">
            <a:extLst>
              <a:ext uri="{FF2B5EF4-FFF2-40B4-BE49-F238E27FC236}">
                <a16:creationId xmlns:a16="http://schemas.microsoft.com/office/drawing/2014/main" id="{ECD48F20-7B70-D146-B581-B7F4C286E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0" y="7149447"/>
            <a:ext cx="381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Which in matrix can be written as,</a:t>
            </a:r>
          </a:p>
        </p:txBody>
      </p:sp>
      <p:pic>
        <p:nvPicPr>
          <p:cNvPr id="38" name="Picture 3">
            <a:extLst>
              <a:ext uri="{FF2B5EF4-FFF2-40B4-BE49-F238E27FC236}">
                <a16:creationId xmlns:a16="http://schemas.microsoft.com/office/drawing/2014/main" id="{EA26E1CD-5559-A84F-B0B0-E41678FF19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" r="56807" b="72411"/>
          <a:stretch/>
        </p:blipFill>
        <p:spPr bwMode="auto">
          <a:xfrm>
            <a:off x="1360030" y="748942"/>
            <a:ext cx="9841370" cy="3758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7842822-80EF-D04A-8B1C-C08855887F3E}"/>
              </a:ext>
            </a:extLst>
          </p:cNvPr>
          <p:cNvCxnSpPr>
            <a:cxnSpLocks noChangeAspect="1"/>
          </p:cNvCxnSpPr>
          <p:nvPr/>
        </p:nvCxnSpPr>
        <p:spPr>
          <a:xfrm>
            <a:off x="2133600" y="3013075"/>
            <a:ext cx="609600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4A0D685-74A7-B846-B492-5ED5508E2D69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2146300" y="3316289"/>
            <a:ext cx="609600" cy="1587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10">
            <a:extLst>
              <a:ext uri="{FF2B5EF4-FFF2-40B4-BE49-F238E27FC236}">
                <a16:creationId xmlns:a16="http://schemas.microsoft.com/office/drawing/2014/main" id="{97904221-E62B-4846-9708-324AD15AD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811463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Incident : A</a:t>
            </a:r>
          </a:p>
        </p:txBody>
      </p:sp>
      <p:sp>
        <p:nvSpPr>
          <p:cNvPr id="42" name="TextBox 11">
            <a:extLst>
              <a:ext uri="{FF2B5EF4-FFF2-40B4-BE49-F238E27FC236}">
                <a16:creationId xmlns:a16="http://schemas.microsoft.com/office/drawing/2014/main" id="{C15F52F7-8F25-014A-B93D-A61A140A6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124200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Reflected : B</a:t>
            </a:r>
          </a:p>
        </p:txBody>
      </p:sp>
      <p:sp>
        <p:nvSpPr>
          <p:cNvPr id="43" name="TextBox 12">
            <a:extLst>
              <a:ext uri="{FF2B5EF4-FFF2-40B4-BE49-F238E27FC236}">
                <a16:creationId xmlns:a16="http://schemas.microsoft.com/office/drawing/2014/main" id="{35CBD7DA-5E27-C64D-B459-5CF3F0955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1900" y="3048000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Incident : F</a:t>
            </a:r>
          </a:p>
        </p:txBody>
      </p:sp>
      <p:sp>
        <p:nvSpPr>
          <p:cNvPr id="44" name="TextBox 14">
            <a:extLst>
              <a:ext uri="{FF2B5EF4-FFF2-40B4-BE49-F238E27FC236}">
                <a16:creationId xmlns:a16="http://schemas.microsoft.com/office/drawing/2014/main" id="{E35F4E7B-A5AB-904D-9EF1-F5C423025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0" y="27432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Transmitted : 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E51F09A-8F6C-6947-81D6-9786FD6A6AA2}"/>
              </a:ext>
            </a:extLst>
          </p:cNvPr>
          <p:cNvCxnSpPr>
            <a:cxnSpLocks noChangeAspect="1"/>
          </p:cNvCxnSpPr>
          <p:nvPr/>
        </p:nvCxnSpPr>
        <p:spPr>
          <a:xfrm>
            <a:off x="5897563" y="2936875"/>
            <a:ext cx="609600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7DE4B32-54E3-D44D-9DFC-BDF338B30A8F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5880100" y="33067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7647AB7-2598-1545-82BE-445059503D5B}"/>
              </a:ext>
            </a:extLst>
          </p:cNvPr>
          <p:cNvCxnSpPr>
            <a:cxnSpLocks noChangeAspect="1"/>
          </p:cNvCxnSpPr>
          <p:nvPr/>
        </p:nvCxnSpPr>
        <p:spPr>
          <a:xfrm>
            <a:off x="8193088" y="2925763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387401A-D5D6-114A-93A1-F2DA520B656E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8166100" y="3276600"/>
            <a:ext cx="609600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19">
            <a:extLst>
              <a:ext uri="{FF2B5EF4-FFF2-40B4-BE49-F238E27FC236}">
                <a16:creationId xmlns:a16="http://schemas.microsoft.com/office/drawing/2014/main" id="{0BC842C8-3214-4745-9DC8-02C72303F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60508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D</a:t>
            </a:r>
          </a:p>
        </p:txBody>
      </p:sp>
      <p:sp>
        <p:nvSpPr>
          <p:cNvPr id="50" name="TextBox 20">
            <a:extLst>
              <a:ext uri="{FF2B5EF4-FFF2-40B4-BE49-F238E27FC236}">
                <a16:creationId xmlns:a16="http://schemas.microsoft.com/office/drawing/2014/main" id="{6BD8C50B-2C2A-C44D-886F-32952D8D4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0" y="29718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C</a:t>
            </a: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id="{F8F46D2F-BB8A-4641-AEC1-E0FE216144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04"/>
          <a:stretch/>
        </p:blipFill>
        <p:spPr bwMode="auto">
          <a:xfrm>
            <a:off x="533400" y="4530000"/>
            <a:ext cx="2946400" cy="579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6">
            <a:extLst>
              <a:ext uri="{FF2B5EF4-FFF2-40B4-BE49-F238E27FC236}">
                <a16:creationId xmlns:a16="http://schemas.microsoft.com/office/drawing/2014/main" id="{B6363589-0581-A548-B04C-F497AB969F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27" b="31442"/>
          <a:stretch/>
        </p:blipFill>
        <p:spPr bwMode="auto">
          <a:xfrm>
            <a:off x="533400" y="5047518"/>
            <a:ext cx="2946400" cy="60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6">
            <a:extLst>
              <a:ext uri="{FF2B5EF4-FFF2-40B4-BE49-F238E27FC236}">
                <a16:creationId xmlns:a16="http://schemas.microsoft.com/office/drawing/2014/main" id="{B2281AC5-8C40-4246-9D02-5440572E1E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96" b="220"/>
          <a:stretch/>
        </p:blipFill>
        <p:spPr bwMode="auto">
          <a:xfrm>
            <a:off x="533400" y="5584467"/>
            <a:ext cx="2946400" cy="51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4" name="Object 4">
            <a:extLst>
              <a:ext uri="{FF2B5EF4-FFF2-40B4-BE49-F238E27FC236}">
                <a16:creationId xmlns:a16="http://schemas.microsoft.com/office/drawing/2014/main" id="{6C852165-C602-E74C-874A-6417FE9E1E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067838"/>
              </p:ext>
            </p:extLst>
          </p:nvPr>
        </p:nvGraphicFramePr>
        <p:xfrm>
          <a:off x="4064000" y="2947403"/>
          <a:ext cx="19812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00300" imgH="16967200" progId="Equation.DSMT4">
                  <p:embed/>
                </p:oleObj>
              </mc:Choice>
              <mc:Fallback>
                <p:oleObj name="Equation" r:id="rId6" imgW="27800300" imgH="16967200" progId="Equation.DSMT4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2B6DB69A-F554-654B-A79D-54B8AA482C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0" y="2947403"/>
                        <a:ext cx="1981200" cy="1209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9">
            <a:extLst>
              <a:ext uri="{FF2B5EF4-FFF2-40B4-BE49-F238E27FC236}">
                <a16:creationId xmlns:a16="http://schemas.microsoft.com/office/drawing/2014/main" id="{E29EC678-3BA8-454E-856E-3A57C2EB2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88858"/>
            <a:ext cx="3352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Wave-function each region,</a:t>
            </a:r>
          </a:p>
        </p:txBody>
      </p:sp>
      <p:sp>
        <p:nvSpPr>
          <p:cNvPr id="55" name="TextBox 4">
            <a:extLst>
              <a:ext uri="{FF2B5EF4-FFF2-40B4-BE49-F238E27FC236}">
                <a16:creationId xmlns:a16="http://schemas.microsoft.com/office/drawing/2014/main" id="{8BAD0221-722A-DD4B-85A7-09ACBCF5E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188858"/>
            <a:ext cx="807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Applying boundary conditions at each interface (x=0 and x=L) gives,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562320" y="5036400"/>
              <a:ext cx="834840" cy="516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6200" y="5032440"/>
                <a:ext cx="848520" cy="53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159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>
            <a:extLst>
              <a:ext uri="{FF2B5EF4-FFF2-40B4-BE49-F238E27FC236}">
                <a16:creationId xmlns:a16="http://schemas.microsoft.com/office/drawing/2014/main" id="{533A1E55-B44A-4649-83BC-F0C80A09B8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76" b="49120"/>
          <a:stretch/>
        </p:blipFill>
        <p:spPr bwMode="auto">
          <a:xfrm>
            <a:off x="5905500" y="1737043"/>
            <a:ext cx="5040290" cy="1583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TextBox 4">
            <a:extLst>
              <a:ext uri="{FF2B5EF4-FFF2-40B4-BE49-F238E27FC236}">
                <a16:creationId xmlns:a16="http://schemas.microsoft.com/office/drawing/2014/main" id="{E23718FD-05C8-DB49-9BEB-1636EA8BA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717" y="781326"/>
            <a:ext cx="807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Applying boundary conditions at each interface (x=0 and x=L) gives,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FB6FF9-FDF2-3B46-87FD-F95A6A85A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Interface Boundary Conditions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EAC2A28-656D-ED44-A3B7-72EB6DF250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32"/>
          <a:stretch/>
        </p:blipFill>
        <p:spPr bwMode="auto">
          <a:xfrm>
            <a:off x="730861" y="1115661"/>
            <a:ext cx="6711950" cy="78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BC3E2C5-7634-974C-8F6D-DC1D3DB4AA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68325" y="3429000"/>
            <a:ext cx="671195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021054D6-EB9B-8C47-8CE4-54C932FF8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07" b="72411"/>
          <a:stretch>
            <a:fillRect/>
          </a:stretch>
        </p:blipFill>
        <p:spPr bwMode="auto">
          <a:xfrm>
            <a:off x="2844800" y="-4926037"/>
            <a:ext cx="673893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2004ADA6-1FE4-BD45-84B6-4C6DFC6F4C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1880180"/>
            <a:ext cx="29464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A6F2C3-D9BC-1B47-8B73-36DEB070446C}"/>
              </a:ext>
            </a:extLst>
          </p:cNvPr>
          <p:cNvCxnSpPr>
            <a:cxnSpLocks noChangeAspect="1"/>
          </p:cNvCxnSpPr>
          <p:nvPr/>
        </p:nvCxnSpPr>
        <p:spPr>
          <a:xfrm>
            <a:off x="3302000" y="-3284562"/>
            <a:ext cx="609600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717B27-7327-7347-98F5-1B50ADDAF6A8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314700" y="-2981348"/>
            <a:ext cx="609600" cy="1587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0">
            <a:extLst>
              <a:ext uri="{FF2B5EF4-FFF2-40B4-BE49-F238E27FC236}">
                <a16:creationId xmlns:a16="http://schemas.microsoft.com/office/drawing/2014/main" id="{3D955D35-6D0B-6F4B-9D6D-6FEDFA6C3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0400" y="-3486174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Incident : A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5B6B9504-F030-564F-8F11-761E91728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-3173437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Reflected : B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D63A14E8-DD72-B94F-BF80-DAE77A17A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7300" y="-3173437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Incident : F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CE5BA6CB-D2E8-6546-8BEC-DAEFADC99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4600" y="-3478237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Transmitted : 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36A19A6-3DB3-E547-93D1-4F95328D02F8}"/>
              </a:ext>
            </a:extLst>
          </p:cNvPr>
          <p:cNvCxnSpPr>
            <a:cxnSpLocks noChangeAspect="1"/>
          </p:cNvCxnSpPr>
          <p:nvPr/>
        </p:nvCxnSpPr>
        <p:spPr>
          <a:xfrm>
            <a:off x="5922963" y="-3284562"/>
            <a:ext cx="609600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B8DEAB1-4D20-2E47-95A3-2BE2CB5A415D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5905500" y="-2914674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49A3892-568E-BF4F-BC0C-E85994F05CCE}"/>
              </a:ext>
            </a:extLst>
          </p:cNvPr>
          <p:cNvCxnSpPr>
            <a:cxnSpLocks noChangeAspect="1"/>
          </p:cNvCxnSpPr>
          <p:nvPr/>
        </p:nvCxnSpPr>
        <p:spPr>
          <a:xfrm>
            <a:off x="8218488" y="-3295674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E1C1E88-45E6-E443-A01F-24F56AE7D0FA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8191500" y="-2944837"/>
            <a:ext cx="609600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19">
            <a:extLst>
              <a:ext uri="{FF2B5EF4-FFF2-40B4-BE49-F238E27FC236}">
                <a16:creationId xmlns:a16="http://schemas.microsoft.com/office/drawing/2014/main" id="{6A9D13B2-F37A-0E4B-9A4A-52C5A292D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200" y="-3616349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D</a:t>
            </a: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3F82D14D-59A0-A444-A04A-761251A2F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7900" y="-3249637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C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DBF11076-BB6C-7B46-9252-50A35DDD1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8" y="-2349622"/>
            <a:ext cx="3352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Wave-function each region,</a:t>
            </a:r>
          </a:p>
        </p:txBody>
      </p:sp>
      <p:pic>
        <p:nvPicPr>
          <p:cNvPr id="24" name="Picture 3">
            <a:extLst>
              <a:ext uri="{FF2B5EF4-FFF2-40B4-BE49-F238E27FC236}">
                <a16:creationId xmlns:a16="http://schemas.microsoft.com/office/drawing/2014/main" id="{E5671923-18FE-034B-9CF2-356E9358E5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20"/>
          <a:stretch/>
        </p:blipFill>
        <p:spPr bwMode="auto">
          <a:xfrm>
            <a:off x="4581317" y="4490200"/>
            <a:ext cx="6978650" cy="1583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5">
            <a:extLst>
              <a:ext uri="{FF2B5EF4-FFF2-40B4-BE49-F238E27FC236}">
                <a16:creationId xmlns:a16="http://schemas.microsoft.com/office/drawing/2014/main" id="{87545B87-ACCF-FC48-88B9-D09A1DA89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2756" y="1336291"/>
            <a:ext cx="381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Which in matrix can be written as,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69721FFC-4ACC-7A4D-827A-E1354722A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7663" y="7243358"/>
            <a:ext cx="8610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5425" indent="-2254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The complete transfer matrix</a:t>
            </a:r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F030B840-FFE8-1545-B03A-3EABA8890F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7548157"/>
            <a:ext cx="4622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9">
            <a:extLst>
              <a:ext uri="{FF2B5EF4-FFF2-40B4-BE49-F238E27FC236}">
                <a16:creationId xmlns:a16="http://schemas.microsoft.com/office/drawing/2014/main" id="{FEFC187F-1B4C-2645-9406-09910E9A2DC0}"/>
              </a:ext>
            </a:extLst>
          </p:cNvPr>
          <p:cNvGrpSpPr>
            <a:grpSpLocks/>
          </p:cNvGrpSpPr>
          <p:nvPr/>
        </p:nvGrpSpPr>
        <p:grpSpPr bwMode="auto">
          <a:xfrm>
            <a:off x="7106953" y="7192288"/>
            <a:ext cx="4800600" cy="1624013"/>
            <a:chOff x="3135" y="960"/>
            <a:chExt cx="3009" cy="968"/>
          </a:xfrm>
        </p:grpSpPr>
        <p:pic>
          <p:nvPicPr>
            <p:cNvPr id="28" name="Picture 3">
              <a:extLst>
                <a:ext uri="{FF2B5EF4-FFF2-40B4-BE49-F238E27FC236}">
                  <a16:creationId xmlns:a16="http://schemas.microsoft.com/office/drawing/2014/main" id="{C3A91EE3-AA6B-084F-B2AC-3297CE3B9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807" b="72411"/>
            <a:stretch>
              <a:fillRect/>
            </a:stretch>
          </p:blipFill>
          <p:spPr bwMode="auto">
            <a:xfrm>
              <a:off x="3267" y="960"/>
              <a:ext cx="2447" cy="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C8E31F2-065B-BB45-B0BE-CE853AE4BDBC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3433" y="1556"/>
              <a:ext cx="227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E805439-236C-E04F-AD7E-CA644BB1C595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3438" y="1666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10">
              <a:extLst>
                <a:ext uri="{FF2B5EF4-FFF2-40B4-BE49-F238E27FC236}">
                  <a16:creationId xmlns:a16="http://schemas.microsoft.com/office/drawing/2014/main" id="{87CAB223-4BF8-DC49-9B99-DCB8A9BBF9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3" y="1430"/>
              <a:ext cx="609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A</a:t>
              </a:r>
            </a:p>
          </p:txBody>
        </p:sp>
        <p:sp>
          <p:nvSpPr>
            <p:cNvPr id="32" name="TextBox 11">
              <a:extLst>
                <a:ext uri="{FF2B5EF4-FFF2-40B4-BE49-F238E27FC236}">
                  <a16:creationId xmlns:a16="http://schemas.microsoft.com/office/drawing/2014/main" id="{696ADE75-141B-8647-8EBE-7F55392106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5" y="1596"/>
              <a:ext cx="609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 B</a:t>
              </a:r>
            </a:p>
          </p:txBody>
        </p:sp>
        <p:sp>
          <p:nvSpPr>
            <p:cNvPr id="33" name="TextBox 12">
              <a:extLst>
                <a:ext uri="{FF2B5EF4-FFF2-40B4-BE49-F238E27FC236}">
                  <a16:creationId xmlns:a16="http://schemas.microsoft.com/office/drawing/2014/main" id="{2B269549-9E1D-E048-9940-F2E15DE764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7" y="1596"/>
              <a:ext cx="609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F</a:t>
              </a:r>
            </a:p>
          </p:txBody>
        </p:sp>
        <p:sp>
          <p:nvSpPr>
            <p:cNvPr id="34" name="TextBox 14">
              <a:extLst>
                <a:ext uri="{FF2B5EF4-FFF2-40B4-BE49-F238E27FC236}">
                  <a16:creationId xmlns:a16="http://schemas.microsoft.com/office/drawing/2014/main" id="{A37B0578-9345-7A4D-BC7A-EE10DC95D8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2" y="1440"/>
              <a:ext cx="692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E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CE0F91B-EF8B-2C4B-BD82-F2A9CC847914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385" y="1556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5A14C989-FECD-0841-BF9A-4DCED1DF23AD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4378" y="1690"/>
              <a:ext cx="222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19EE7402-58D7-4944-A217-0B3DEE0BBE23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218" y="1552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DFF54D7-FBF2-1448-BBAD-4CE397E8E508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5208" y="1679"/>
              <a:ext cx="221" cy="1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19">
              <a:extLst>
                <a:ext uri="{FF2B5EF4-FFF2-40B4-BE49-F238E27FC236}">
                  <a16:creationId xmlns:a16="http://schemas.microsoft.com/office/drawing/2014/main" id="{C423DE5F-BFB2-F14B-8070-EDE83A4280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1435"/>
              <a:ext cx="138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D</a:t>
              </a:r>
            </a:p>
          </p:txBody>
        </p:sp>
        <p:sp>
          <p:nvSpPr>
            <p:cNvPr id="40" name="TextBox 20">
              <a:extLst>
                <a:ext uri="{FF2B5EF4-FFF2-40B4-BE49-F238E27FC236}">
                  <a16:creationId xmlns:a16="http://schemas.microsoft.com/office/drawing/2014/main" id="{898E1538-A9C5-4F46-B5D8-99BADB74F1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1568"/>
              <a:ext cx="138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C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4545720" y="1622520"/>
              <a:ext cx="6984360" cy="4141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38520" y="1610640"/>
                <a:ext cx="7002720" cy="416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4597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>
            <a:extLst>
              <a:ext uri="{FF2B5EF4-FFF2-40B4-BE49-F238E27FC236}">
                <a16:creationId xmlns:a16="http://schemas.microsoft.com/office/drawing/2014/main" id="{533A1E55-B44A-4649-83BC-F0C80A09B8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76" b="49120"/>
          <a:stretch/>
        </p:blipFill>
        <p:spPr bwMode="auto">
          <a:xfrm>
            <a:off x="2844800" y="1143000"/>
            <a:ext cx="5040290" cy="1583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TextBox 4">
            <a:extLst>
              <a:ext uri="{FF2B5EF4-FFF2-40B4-BE49-F238E27FC236}">
                <a16:creationId xmlns:a16="http://schemas.microsoft.com/office/drawing/2014/main" id="{E23718FD-05C8-DB49-9BEB-1636EA8BA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918" y="-3845136"/>
            <a:ext cx="807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Applying boundary conditions at each interface (x=0 and x=L) gives,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FB6FF9-FDF2-3B46-87FD-F95A6A85A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Generalization to Transfer Matrix Method 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EAC2A28-656D-ED44-A3B7-72EB6DF250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32"/>
          <a:stretch/>
        </p:blipFill>
        <p:spPr bwMode="auto">
          <a:xfrm>
            <a:off x="807062" y="-3510801"/>
            <a:ext cx="6711950" cy="78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BC3E2C5-7634-974C-8F6D-DC1D3DB4AA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644526" y="-1197462"/>
            <a:ext cx="671195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021054D6-EB9B-8C47-8CE4-54C932FF8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07" b="72411"/>
          <a:stretch>
            <a:fillRect/>
          </a:stretch>
        </p:blipFill>
        <p:spPr bwMode="auto">
          <a:xfrm>
            <a:off x="2844800" y="-4926037"/>
            <a:ext cx="673893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2004ADA6-1FE4-BD45-84B6-4C6DFC6F4C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-1880180"/>
            <a:ext cx="29464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A6F2C3-D9BC-1B47-8B73-36DEB070446C}"/>
              </a:ext>
            </a:extLst>
          </p:cNvPr>
          <p:cNvCxnSpPr>
            <a:cxnSpLocks noChangeAspect="1"/>
          </p:cNvCxnSpPr>
          <p:nvPr/>
        </p:nvCxnSpPr>
        <p:spPr>
          <a:xfrm>
            <a:off x="3302000" y="-3284562"/>
            <a:ext cx="609600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717B27-7327-7347-98F5-1B50ADDAF6A8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314700" y="-2981348"/>
            <a:ext cx="609600" cy="1587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0">
            <a:extLst>
              <a:ext uri="{FF2B5EF4-FFF2-40B4-BE49-F238E27FC236}">
                <a16:creationId xmlns:a16="http://schemas.microsoft.com/office/drawing/2014/main" id="{3D955D35-6D0B-6F4B-9D6D-6FEDFA6C3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0400" y="-3486174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Incident : A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5B6B9504-F030-564F-8F11-761E91728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-3173437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Reflected : B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D63A14E8-DD72-B94F-BF80-DAE77A17A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7300" y="-3173437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Incident : F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CE5BA6CB-D2E8-6546-8BEC-DAEFADC99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4600" y="-3478237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Transmitted : 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36A19A6-3DB3-E547-93D1-4F95328D02F8}"/>
              </a:ext>
            </a:extLst>
          </p:cNvPr>
          <p:cNvCxnSpPr>
            <a:cxnSpLocks noChangeAspect="1"/>
          </p:cNvCxnSpPr>
          <p:nvPr/>
        </p:nvCxnSpPr>
        <p:spPr>
          <a:xfrm>
            <a:off x="5922963" y="-3284562"/>
            <a:ext cx="609600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B8DEAB1-4D20-2E47-95A3-2BE2CB5A415D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5905500" y="-2914674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49A3892-568E-BF4F-BC0C-E85994F05CCE}"/>
              </a:ext>
            </a:extLst>
          </p:cNvPr>
          <p:cNvCxnSpPr>
            <a:cxnSpLocks noChangeAspect="1"/>
          </p:cNvCxnSpPr>
          <p:nvPr/>
        </p:nvCxnSpPr>
        <p:spPr>
          <a:xfrm>
            <a:off x="8218488" y="-3295674"/>
            <a:ext cx="609600" cy="0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E1C1E88-45E6-E443-A01F-24F56AE7D0FA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8191500" y="-2944837"/>
            <a:ext cx="609600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19">
            <a:extLst>
              <a:ext uri="{FF2B5EF4-FFF2-40B4-BE49-F238E27FC236}">
                <a16:creationId xmlns:a16="http://schemas.microsoft.com/office/drawing/2014/main" id="{6A9D13B2-F37A-0E4B-9A4A-52C5A292D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200" y="-3616349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D</a:t>
            </a: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3F82D14D-59A0-A444-A04A-761251A2F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7900" y="-3249637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C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DBF11076-BB6C-7B46-9252-50A35DDD1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8" y="-2349622"/>
            <a:ext cx="3352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Wave-function each region,</a:t>
            </a:r>
          </a:p>
        </p:txBody>
      </p:sp>
      <p:pic>
        <p:nvPicPr>
          <p:cNvPr id="24" name="Picture 3">
            <a:extLst>
              <a:ext uri="{FF2B5EF4-FFF2-40B4-BE49-F238E27FC236}">
                <a16:creationId xmlns:a16="http://schemas.microsoft.com/office/drawing/2014/main" id="{E5671923-18FE-034B-9CF2-356E9358E5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20"/>
          <a:stretch/>
        </p:blipFill>
        <p:spPr bwMode="auto">
          <a:xfrm>
            <a:off x="2851150" y="2743200"/>
            <a:ext cx="6978650" cy="1583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5">
            <a:extLst>
              <a:ext uri="{FF2B5EF4-FFF2-40B4-BE49-F238E27FC236}">
                <a16:creationId xmlns:a16="http://schemas.microsoft.com/office/drawing/2014/main" id="{87545B87-ACCF-FC48-88B9-D09A1DA89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814229"/>
            <a:ext cx="46027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ea typeface="ＭＳ Ｐゴシック" panose="020B0600070205080204" pitchFamily="34" charset="-128"/>
              </a:rPr>
              <a:t>Which in matrix can be written as,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6B61A5B2-EBEE-6C41-BF9A-C3CCE0E1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1676" y="4407000"/>
            <a:ext cx="8610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5425" indent="-2254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The complete transfer matrix</a:t>
            </a:r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A9DAE187-EA57-E248-94F2-568239586F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676" y="4711799"/>
            <a:ext cx="4622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9">
            <a:extLst>
              <a:ext uri="{FF2B5EF4-FFF2-40B4-BE49-F238E27FC236}">
                <a16:creationId xmlns:a16="http://schemas.microsoft.com/office/drawing/2014/main" id="{8AE5FF36-2AEB-CD4A-99BD-ED8ADFC36E2A}"/>
              </a:ext>
            </a:extLst>
          </p:cNvPr>
          <p:cNvGrpSpPr>
            <a:grpSpLocks/>
          </p:cNvGrpSpPr>
          <p:nvPr/>
        </p:nvGrpSpPr>
        <p:grpSpPr bwMode="auto">
          <a:xfrm>
            <a:off x="7370966" y="4355930"/>
            <a:ext cx="4800600" cy="1624013"/>
            <a:chOff x="3135" y="960"/>
            <a:chExt cx="3009" cy="968"/>
          </a:xfrm>
        </p:grpSpPr>
        <p:pic>
          <p:nvPicPr>
            <p:cNvPr id="28" name="Picture 3">
              <a:extLst>
                <a:ext uri="{FF2B5EF4-FFF2-40B4-BE49-F238E27FC236}">
                  <a16:creationId xmlns:a16="http://schemas.microsoft.com/office/drawing/2014/main" id="{9D166DEB-D0EE-1D41-AA92-AA7A68F27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807" b="72411"/>
            <a:stretch>
              <a:fillRect/>
            </a:stretch>
          </p:blipFill>
          <p:spPr bwMode="auto">
            <a:xfrm>
              <a:off x="3267" y="960"/>
              <a:ext cx="2447" cy="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1315B20-A1C4-2249-A5DC-2147C05D3BDE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3433" y="1556"/>
              <a:ext cx="227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CD9F859-F310-F64B-8A57-AE3A34546947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3438" y="1666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10">
              <a:extLst>
                <a:ext uri="{FF2B5EF4-FFF2-40B4-BE49-F238E27FC236}">
                  <a16:creationId xmlns:a16="http://schemas.microsoft.com/office/drawing/2014/main" id="{402C804C-5806-9E4B-A2D8-BCD7B2BFAC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3" y="1430"/>
              <a:ext cx="609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A</a:t>
              </a:r>
            </a:p>
          </p:txBody>
        </p:sp>
        <p:sp>
          <p:nvSpPr>
            <p:cNvPr id="32" name="TextBox 11">
              <a:extLst>
                <a:ext uri="{FF2B5EF4-FFF2-40B4-BE49-F238E27FC236}">
                  <a16:creationId xmlns:a16="http://schemas.microsoft.com/office/drawing/2014/main" id="{9F0FD3F5-6CF8-5742-B8B7-C9A00CE698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5" y="1596"/>
              <a:ext cx="609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 B</a:t>
              </a:r>
            </a:p>
          </p:txBody>
        </p:sp>
        <p:sp>
          <p:nvSpPr>
            <p:cNvPr id="33" name="TextBox 12">
              <a:extLst>
                <a:ext uri="{FF2B5EF4-FFF2-40B4-BE49-F238E27FC236}">
                  <a16:creationId xmlns:a16="http://schemas.microsoft.com/office/drawing/2014/main" id="{42B8F1C5-43EB-CB48-92ED-554FD72887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7" y="1596"/>
              <a:ext cx="609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F</a:t>
              </a:r>
            </a:p>
          </p:txBody>
        </p:sp>
        <p:sp>
          <p:nvSpPr>
            <p:cNvPr id="34" name="TextBox 14">
              <a:extLst>
                <a:ext uri="{FF2B5EF4-FFF2-40B4-BE49-F238E27FC236}">
                  <a16:creationId xmlns:a16="http://schemas.microsoft.com/office/drawing/2014/main" id="{22393231-D418-574A-AEF9-0E5D9AA3A5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2" y="1440"/>
              <a:ext cx="692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E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ED58601-4287-7049-8457-0003DC81D056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385" y="1556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72DA6F0-CE44-5946-BDF1-0916C0EC9131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4378" y="1690"/>
              <a:ext cx="222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13C16F7D-984B-D741-825A-CCADEB29BB4C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218" y="1552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D24FF1F2-CA47-174B-80EA-0549F81A6F68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5208" y="1679"/>
              <a:ext cx="221" cy="1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19">
              <a:extLst>
                <a:ext uri="{FF2B5EF4-FFF2-40B4-BE49-F238E27FC236}">
                  <a16:creationId xmlns:a16="http://schemas.microsoft.com/office/drawing/2014/main" id="{41253267-E64A-574D-9D2A-F929E5E3FA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1435"/>
              <a:ext cx="138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D</a:t>
              </a:r>
            </a:p>
          </p:txBody>
        </p:sp>
        <p:sp>
          <p:nvSpPr>
            <p:cNvPr id="40" name="TextBox 20">
              <a:extLst>
                <a:ext uri="{FF2B5EF4-FFF2-40B4-BE49-F238E27FC236}">
                  <a16:creationId xmlns:a16="http://schemas.microsoft.com/office/drawing/2014/main" id="{C4A8CDE6-AA30-594F-A2A2-3C204701CE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1568"/>
              <a:ext cx="138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C</a:t>
              </a:r>
            </a:p>
          </p:txBody>
        </p:sp>
      </p:grpSp>
      <p:graphicFrame>
        <p:nvGraphicFramePr>
          <p:cNvPr id="41" name="Object 6">
            <a:extLst>
              <a:ext uri="{FF2B5EF4-FFF2-40B4-BE49-F238E27FC236}">
                <a16:creationId xmlns:a16="http://schemas.microsoft.com/office/drawing/2014/main" id="{0857A05B-843A-5148-8F55-EADA2E69EF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0374296"/>
              </p:ext>
            </p:extLst>
          </p:nvPr>
        </p:nvGraphicFramePr>
        <p:xfrm>
          <a:off x="2135676" y="7415571"/>
          <a:ext cx="40386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8564800" imgH="14046200" progId="Equation.DSMT4">
                  <p:embed/>
                </p:oleObj>
              </mc:Choice>
              <mc:Fallback>
                <p:oleObj name="Equation" r:id="rId7" imgW="48564800" imgH="14046200" progId="Equation.DSMT4">
                  <p:embed/>
                  <p:pic>
                    <p:nvPicPr>
                      <p:cNvPr id="21506" name="Object 6">
                        <a:extLst>
                          <a:ext uri="{FF2B5EF4-FFF2-40B4-BE49-F238E27FC236}">
                            <a16:creationId xmlns:a16="http://schemas.microsoft.com/office/drawing/2014/main" id="{978738D2-1E9F-1E42-8AE4-FE9DE6D4A7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676" y="7415571"/>
                        <a:ext cx="40386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12">
            <a:extLst>
              <a:ext uri="{FF2B5EF4-FFF2-40B4-BE49-F238E27FC236}">
                <a16:creationId xmlns:a16="http://schemas.microsoft.com/office/drawing/2014/main" id="{0B592B04-78A9-AF49-9500-514F6B2F9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5053" y="7027312"/>
            <a:ext cx="8610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5425" indent="-2254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In general for any intermediate set of layers, the TMM is expressed as: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2130480" y="4586760"/>
              <a:ext cx="4699440" cy="1023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21480" y="4576320"/>
                <a:ext cx="4720320" cy="104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5891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3987" name="TextBox 12">
            <a:extLst>
              <a:ext uri="{FF2B5EF4-FFF2-40B4-BE49-F238E27FC236}">
                <a16:creationId xmlns:a16="http://schemas.microsoft.com/office/drawing/2014/main" id="{F7A4D593-A169-A24B-81C2-4EA32B37B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779056"/>
            <a:ext cx="8610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5425" indent="-2254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The complete transfer matrix</a:t>
            </a:r>
          </a:p>
        </p:txBody>
      </p:sp>
      <p:pic>
        <p:nvPicPr>
          <p:cNvPr id="21509" name="Picture 6">
            <a:extLst>
              <a:ext uri="{FF2B5EF4-FFF2-40B4-BE49-F238E27FC236}">
                <a16:creationId xmlns:a16="http://schemas.microsoft.com/office/drawing/2014/main" id="{54E47D0A-0C6B-5E4E-9A91-3F9E94A12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1083855"/>
            <a:ext cx="4622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7" descr="C:\Users\PS\Desktop\img464.png">
            <a:extLst>
              <a:ext uri="{FF2B5EF4-FFF2-40B4-BE49-F238E27FC236}">
                <a16:creationId xmlns:a16="http://schemas.microsoft.com/office/drawing/2014/main" id="{50A4EB46-A471-0F4C-8A64-162EA0B52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589056"/>
            <a:ext cx="4191000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1506" name="Object 6">
            <a:extLst>
              <a:ext uri="{FF2B5EF4-FFF2-40B4-BE49-F238E27FC236}">
                <a16:creationId xmlns:a16="http://schemas.microsoft.com/office/drawing/2014/main" id="{978738D2-1E9F-1E42-8AE4-FE9DE6D4A7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1493476"/>
              </p:ext>
            </p:extLst>
          </p:nvPr>
        </p:nvGraphicFramePr>
        <p:xfrm>
          <a:off x="2057400" y="2826659"/>
          <a:ext cx="40386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564800" imgH="14046200" progId="Equation.DSMT4">
                  <p:embed/>
                </p:oleObj>
              </mc:Choice>
              <mc:Fallback>
                <p:oleObj name="Equation" r:id="rId4" imgW="48564800" imgH="14046200" progId="Equation.DSMT4">
                  <p:embed/>
                  <p:pic>
                    <p:nvPicPr>
                      <p:cNvPr id="21506" name="Object 6">
                        <a:extLst>
                          <a:ext uri="{FF2B5EF4-FFF2-40B4-BE49-F238E27FC236}">
                            <a16:creationId xmlns:a16="http://schemas.microsoft.com/office/drawing/2014/main" id="{978738D2-1E9F-1E42-8AE4-FE9DE6D4A7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826659"/>
                        <a:ext cx="40386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7337D3F-F5AC-974A-BDAD-A66CD3A47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Generalization to Transfer Matrix Method </a:t>
            </a:r>
            <a:endParaRPr lang="en-US" dirty="0"/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0F4D7E75-A34A-9346-97F8-25F651731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777" y="2438400"/>
            <a:ext cx="8610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5425" indent="-2254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In general for any intermediate set of layers, the TMM is expressed as: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9DFCA89E-82A5-D54F-A208-B723290FB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777" y="4128980"/>
            <a:ext cx="8610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5425" indent="-2254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For multiple layers the overall transfer matrix will be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198F14E9-E52A-834A-BBA1-1E8DFD231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1454" y="5681368"/>
            <a:ext cx="8610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5425" indent="-2254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Looks conceptually very simple and analytically pleasing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1B43E9E6-1CD4-2E43-9928-A8E836118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8708" y="6014137"/>
            <a:ext cx="8610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5425" indent="-2254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Use it for your homework assignment for a double barrier structure!  </a:t>
            </a:r>
          </a:p>
        </p:txBody>
      </p:sp>
      <p:grpSp>
        <p:nvGrpSpPr>
          <p:cNvPr id="25" name="Group 9">
            <a:extLst>
              <a:ext uri="{FF2B5EF4-FFF2-40B4-BE49-F238E27FC236}">
                <a16:creationId xmlns:a16="http://schemas.microsoft.com/office/drawing/2014/main" id="{75318334-3CF1-DB41-9EAA-B0795D282422}"/>
              </a:ext>
            </a:extLst>
          </p:cNvPr>
          <p:cNvGrpSpPr>
            <a:grpSpLocks/>
          </p:cNvGrpSpPr>
          <p:nvPr/>
        </p:nvGrpSpPr>
        <p:grpSpPr bwMode="auto">
          <a:xfrm>
            <a:off x="7025734" y="739902"/>
            <a:ext cx="4800600" cy="1624013"/>
            <a:chOff x="3135" y="960"/>
            <a:chExt cx="3009" cy="968"/>
          </a:xfrm>
        </p:grpSpPr>
        <p:pic>
          <p:nvPicPr>
            <p:cNvPr id="26" name="Picture 3">
              <a:extLst>
                <a:ext uri="{FF2B5EF4-FFF2-40B4-BE49-F238E27FC236}">
                  <a16:creationId xmlns:a16="http://schemas.microsoft.com/office/drawing/2014/main" id="{DC27DBD3-30A5-B549-84A8-DC64256285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807" b="72411"/>
            <a:stretch>
              <a:fillRect/>
            </a:stretch>
          </p:blipFill>
          <p:spPr bwMode="auto">
            <a:xfrm>
              <a:off x="3267" y="960"/>
              <a:ext cx="2447" cy="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FC7856F-9551-8B44-971E-55B97ED9C164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3433" y="1556"/>
              <a:ext cx="227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915ED6F-DFB2-9E4E-BBAD-6C504A205B32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3438" y="1666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10">
              <a:extLst>
                <a:ext uri="{FF2B5EF4-FFF2-40B4-BE49-F238E27FC236}">
                  <a16:creationId xmlns:a16="http://schemas.microsoft.com/office/drawing/2014/main" id="{6C8CD066-AB79-F74F-BFFC-D0BD520A8E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3" y="1430"/>
              <a:ext cx="609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A</a:t>
              </a:r>
            </a:p>
          </p:txBody>
        </p:sp>
        <p:sp>
          <p:nvSpPr>
            <p:cNvPr id="30" name="TextBox 11">
              <a:extLst>
                <a:ext uri="{FF2B5EF4-FFF2-40B4-BE49-F238E27FC236}">
                  <a16:creationId xmlns:a16="http://schemas.microsoft.com/office/drawing/2014/main" id="{7FCB6CA9-1501-1E4E-8DD7-6966BAC478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5" y="1596"/>
              <a:ext cx="609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 B</a:t>
              </a:r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40CFFCFC-EFAC-FD43-BAB2-EC31FF9002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7" y="1596"/>
              <a:ext cx="609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F</a:t>
              </a:r>
            </a:p>
          </p:txBody>
        </p:sp>
        <p:sp>
          <p:nvSpPr>
            <p:cNvPr id="32" name="TextBox 14">
              <a:extLst>
                <a:ext uri="{FF2B5EF4-FFF2-40B4-BE49-F238E27FC236}">
                  <a16:creationId xmlns:a16="http://schemas.microsoft.com/office/drawing/2014/main" id="{F780BD07-0A51-7E4B-BE7E-E9A1B7EC10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2" y="1440"/>
              <a:ext cx="692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E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A420333-06EF-4849-98E5-6AACBB0164EF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385" y="1556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035584-4C8C-9847-B07D-3CD8F680F8AB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4378" y="1690"/>
              <a:ext cx="222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0E0B959-4FDD-914A-AF88-015AF6F435C8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218" y="1552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7A0B309-616F-0E4F-8D44-F6937D877B46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5208" y="1679"/>
              <a:ext cx="221" cy="1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19">
              <a:extLst>
                <a:ext uri="{FF2B5EF4-FFF2-40B4-BE49-F238E27FC236}">
                  <a16:creationId xmlns:a16="http://schemas.microsoft.com/office/drawing/2014/main" id="{250F9B49-A07F-2640-AC4B-AC7D7B621B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1435"/>
              <a:ext cx="138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D</a:t>
              </a:r>
            </a:p>
          </p:txBody>
        </p:sp>
        <p:sp>
          <p:nvSpPr>
            <p:cNvPr id="38" name="TextBox 20">
              <a:extLst>
                <a:ext uri="{FF2B5EF4-FFF2-40B4-BE49-F238E27FC236}">
                  <a16:creationId xmlns:a16="http://schemas.microsoft.com/office/drawing/2014/main" id="{91C3ECC3-EE60-704A-B4A9-8BED1BE3BF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1568"/>
              <a:ext cx="138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7779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>
            <a:extLst>
              <a:ext uri="{FF2B5EF4-FFF2-40B4-BE49-F238E27FC236}">
                <a16:creationId xmlns:a16="http://schemas.microsoft.com/office/drawing/2014/main" id="{C76BA857-AEA5-8142-8F30-EDE457FAC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96" y="740650"/>
            <a:ext cx="11114633" cy="474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6.1 Transfer Matrix Method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6.2 Tunneling through a single barrier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Solution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Numerical observations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6.3 Tunneling through a double barrier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Resonant Transmission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Transmission Peak Width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6.4 Tunneling through N barriers - Formation of bandstructure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 wells – N Peaks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 states per well – S Bands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6.5 Analytical and Numerical Solution Strategies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segmentation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Transfer Matrix Method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Discretizing Schrödinger’s equation for numerical implementations</a:t>
            </a: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993F725C-7DEB-DD45-816E-02BFB871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 Tunneling – Emergence of Bandstructure </a:t>
            </a:r>
          </a:p>
        </p:txBody>
      </p:sp>
      <p:grpSp>
        <p:nvGrpSpPr>
          <p:cNvPr id="17" name="Group 65">
            <a:extLst>
              <a:ext uri="{FF2B5EF4-FFF2-40B4-BE49-F238E27FC236}">
                <a16:creationId xmlns:a16="http://schemas.microsoft.com/office/drawing/2014/main" id="{6EA55044-3A43-AF4F-A6A5-7C25B9A129BA}"/>
              </a:ext>
            </a:extLst>
          </p:cNvPr>
          <p:cNvGrpSpPr>
            <a:grpSpLocks/>
          </p:cNvGrpSpPr>
          <p:nvPr/>
        </p:nvGrpSpPr>
        <p:grpSpPr bwMode="auto">
          <a:xfrm>
            <a:off x="5252061" y="1371600"/>
            <a:ext cx="2006662" cy="601999"/>
            <a:chOff x="2438400" y="2133600"/>
            <a:chExt cx="3048000" cy="914400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E2F7EEE-03BC-A949-BA7A-D3D237D3DAF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208049F4-28CD-0A4D-84F0-0A7A5D5E231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8D41566-C610-2640-AFBF-16661FF4F65A}"/>
              </a:ext>
            </a:extLst>
          </p:cNvPr>
          <p:cNvSpPr/>
          <p:nvPr/>
        </p:nvSpPr>
        <p:spPr>
          <a:xfrm>
            <a:off x="666281" y="5567470"/>
            <a:ext cx="1083991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piece-wise-constant-potential-barrier tool </a:t>
            </a:r>
            <a:r>
              <a:rPr lang="en-US" altLang="en-US" dirty="0">
                <a:ea typeface="ＭＳ Ｐゴシック" panose="020B0600070205080204" pitchFamily="34" charset="-128"/>
                <a:hlinkClick r:id="rId2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EC8C39F-7D26-0344-AE68-AF71662E7C8F}"/>
              </a:ext>
            </a:extLst>
          </p:cNvPr>
          <p:cNvSpPr/>
          <p:nvPr/>
        </p:nvSpPr>
        <p:spPr>
          <a:xfrm rot="16200000">
            <a:off x="-199059" y="3412631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0D428A28-ED77-8147-8033-5B3D18CB0D67}"/>
              </a:ext>
            </a:extLst>
          </p:cNvPr>
          <p:cNvSpPr/>
          <p:nvPr/>
        </p:nvSpPr>
        <p:spPr>
          <a:xfrm rot="16200000">
            <a:off x="-240869" y="4468079"/>
            <a:ext cx="101363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23E1F06-E23E-6C40-820C-7277CB06F76A}"/>
              </a:ext>
            </a:extLst>
          </p:cNvPr>
          <p:cNvSpPr/>
          <p:nvPr/>
        </p:nvSpPr>
        <p:spPr>
          <a:xfrm rot="16200000">
            <a:off x="-199059" y="2426005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7C91A52-AA9C-FE4D-9BE4-FF00C1C8DA9B}"/>
              </a:ext>
            </a:extLst>
          </p:cNvPr>
          <p:cNvSpPr/>
          <p:nvPr/>
        </p:nvSpPr>
        <p:spPr>
          <a:xfrm rot="16200000">
            <a:off x="-199059" y="1467683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49E8422-CB24-C243-A10B-2A9A0DCD323F}"/>
              </a:ext>
            </a:extLst>
          </p:cNvPr>
          <p:cNvSpPr/>
          <p:nvPr/>
        </p:nvSpPr>
        <p:spPr>
          <a:xfrm rot="16200000">
            <a:off x="49345" y="791075"/>
            <a:ext cx="423197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78" name="AutoShape 5">
            <a:extLst>
              <a:ext uri="{FF2B5EF4-FFF2-40B4-BE49-F238E27FC236}">
                <a16:creationId xmlns:a16="http://schemas.microsoft.com/office/drawing/2014/main" id="{C85D7B92-152C-3044-8C7C-CF375249C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74065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23" name="Picture 6">
            <a:extLst>
              <a:ext uri="{FF2B5EF4-FFF2-40B4-BE49-F238E27FC236}">
                <a16:creationId xmlns:a16="http://schemas.microsoft.com/office/drawing/2014/main" id="{056ED3CA-BB59-1348-960A-E12DCD01A1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902" y="1211599"/>
            <a:ext cx="4622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6765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>
            <a:extLst>
              <a:ext uri="{FF2B5EF4-FFF2-40B4-BE49-F238E27FC236}">
                <a16:creationId xmlns:a16="http://schemas.microsoft.com/office/drawing/2014/main" id="{C76BA857-AEA5-8142-8F30-EDE457FAC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96" y="740650"/>
            <a:ext cx="11114633" cy="474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6.1 Transfer Matrix Method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6.2 Tunneling through a single barrier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Analytical Solution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Numerical observations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6.3 Tunneling through a double barrier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Resonant Transmission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Transmission Peak Width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6.4 Tunneling through N barriers - Formation of bandstructure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 wells – N Peaks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 states per well – S Bands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6.5 Analytical and Numerical Solution Strategies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segmentation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Transfer Matrix Method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Discretizing Schrödinger’s equation for numerical implementations</a:t>
            </a: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993F725C-7DEB-DD45-816E-02BFB871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 Tunneling – Emergence of Bandstructure </a:t>
            </a:r>
          </a:p>
        </p:txBody>
      </p:sp>
      <p:grpSp>
        <p:nvGrpSpPr>
          <p:cNvPr id="17" name="Group 65">
            <a:extLst>
              <a:ext uri="{FF2B5EF4-FFF2-40B4-BE49-F238E27FC236}">
                <a16:creationId xmlns:a16="http://schemas.microsoft.com/office/drawing/2014/main" id="{6EA55044-3A43-AF4F-A6A5-7C25B9A129BA}"/>
              </a:ext>
            </a:extLst>
          </p:cNvPr>
          <p:cNvGrpSpPr>
            <a:grpSpLocks/>
          </p:cNvGrpSpPr>
          <p:nvPr/>
        </p:nvGrpSpPr>
        <p:grpSpPr bwMode="auto">
          <a:xfrm>
            <a:off x="5252061" y="1371600"/>
            <a:ext cx="2006662" cy="601999"/>
            <a:chOff x="2438400" y="2133600"/>
            <a:chExt cx="3048000" cy="914400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E2F7EEE-03BC-A949-BA7A-D3D237D3DAF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208049F4-28CD-0A4D-84F0-0A7A5D5E231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8D41566-C610-2640-AFBF-16661FF4F65A}"/>
              </a:ext>
            </a:extLst>
          </p:cNvPr>
          <p:cNvSpPr/>
          <p:nvPr/>
        </p:nvSpPr>
        <p:spPr>
          <a:xfrm>
            <a:off x="666281" y="5567470"/>
            <a:ext cx="1083991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piece-wise-constant-potential-barrier tool </a:t>
            </a:r>
            <a:r>
              <a:rPr lang="en-US" altLang="en-US" dirty="0">
                <a:ea typeface="ＭＳ Ｐゴシック" panose="020B0600070205080204" pitchFamily="34" charset="-128"/>
                <a:hlinkClick r:id="rId2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EC8C39F-7D26-0344-AE68-AF71662E7C8F}"/>
              </a:ext>
            </a:extLst>
          </p:cNvPr>
          <p:cNvSpPr/>
          <p:nvPr/>
        </p:nvSpPr>
        <p:spPr>
          <a:xfrm rot="16200000">
            <a:off x="-199059" y="3412631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0D428A28-ED77-8147-8033-5B3D18CB0D67}"/>
              </a:ext>
            </a:extLst>
          </p:cNvPr>
          <p:cNvSpPr/>
          <p:nvPr/>
        </p:nvSpPr>
        <p:spPr>
          <a:xfrm rot="16200000">
            <a:off x="-240869" y="4468079"/>
            <a:ext cx="101363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23E1F06-E23E-6C40-820C-7277CB06F76A}"/>
              </a:ext>
            </a:extLst>
          </p:cNvPr>
          <p:cNvSpPr/>
          <p:nvPr/>
        </p:nvSpPr>
        <p:spPr>
          <a:xfrm rot="16200000">
            <a:off x="-199059" y="2426005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7C91A52-AA9C-FE4D-9BE4-FF00C1C8DA9B}"/>
              </a:ext>
            </a:extLst>
          </p:cNvPr>
          <p:cNvSpPr/>
          <p:nvPr/>
        </p:nvSpPr>
        <p:spPr>
          <a:xfrm rot="16200000">
            <a:off x="-199059" y="1467683"/>
            <a:ext cx="930017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49E8422-CB24-C243-A10B-2A9A0DCD323F}"/>
              </a:ext>
            </a:extLst>
          </p:cNvPr>
          <p:cNvSpPr/>
          <p:nvPr/>
        </p:nvSpPr>
        <p:spPr>
          <a:xfrm rot="16200000">
            <a:off x="49345" y="791075"/>
            <a:ext cx="42319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78" name="AutoShape 5">
            <a:extLst>
              <a:ext uri="{FF2B5EF4-FFF2-40B4-BE49-F238E27FC236}">
                <a16:creationId xmlns:a16="http://schemas.microsoft.com/office/drawing/2014/main" id="{C85D7B92-152C-3044-8C7C-CF375249C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5362" y="1050821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6B6FEF3F-B7BA-1648-A23E-7F0AB6DE8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450468"/>
            <a:ext cx="3657600" cy="602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09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58162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Electron Tunneling – Emergence of Bandstructure</a:t>
            </a:r>
            <a:b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2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6.2 Tunneling through a single barrier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610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>
            <a:extLst>
              <a:ext uri="{FF2B5EF4-FFF2-40B4-BE49-F238E27FC236}">
                <a16:creationId xmlns:a16="http://schemas.microsoft.com/office/drawing/2014/main" id="{C76BA857-AEA5-8142-8F30-EDE457FAC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96" y="740650"/>
            <a:ext cx="11114633" cy="474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6.1 Transfer Matrix Method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6.2 Tunneling through a single barrier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Analytical Solution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Numerical observations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6.3 Tunneling through a double barrier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Resonant Transmission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Transmission Peak Width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6.4 Tunneling through N barriers - Formation of bandstructure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 wells – N Peaks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 states per well – S Bands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6.5 Analytical and Numerical Solution Strategies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segmentation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Transfer Matrix Method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Discretizing Schrödinger’s equation for numerical implementations</a:t>
            </a: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993F725C-7DEB-DD45-816E-02BFB871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 Tunneling – Emergence of Bandstructure </a:t>
            </a:r>
          </a:p>
        </p:txBody>
      </p:sp>
      <p:grpSp>
        <p:nvGrpSpPr>
          <p:cNvPr id="17" name="Group 65">
            <a:extLst>
              <a:ext uri="{FF2B5EF4-FFF2-40B4-BE49-F238E27FC236}">
                <a16:creationId xmlns:a16="http://schemas.microsoft.com/office/drawing/2014/main" id="{6EA55044-3A43-AF4F-A6A5-7C25B9A129BA}"/>
              </a:ext>
            </a:extLst>
          </p:cNvPr>
          <p:cNvGrpSpPr>
            <a:grpSpLocks/>
          </p:cNvGrpSpPr>
          <p:nvPr/>
        </p:nvGrpSpPr>
        <p:grpSpPr bwMode="auto">
          <a:xfrm>
            <a:off x="5252061" y="1371600"/>
            <a:ext cx="2006662" cy="601999"/>
            <a:chOff x="2438400" y="2133600"/>
            <a:chExt cx="3048000" cy="914400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E2F7EEE-03BC-A949-BA7A-D3D237D3DAF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208049F4-28CD-0A4D-84F0-0A7A5D5E231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8D41566-C610-2640-AFBF-16661FF4F65A}"/>
              </a:ext>
            </a:extLst>
          </p:cNvPr>
          <p:cNvSpPr/>
          <p:nvPr/>
        </p:nvSpPr>
        <p:spPr>
          <a:xfrm>
            <a:off x="666281" y="5567470"/>
            <a:ext cx="1083991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piece-wise-constant-potential-barrier tool </a:t>
            </a:r>
            <a:r>
              <a:rPr lang="en-US" altLang="en-US" dirty="0">
                <a:ea typeface="ＭＳ Ｐゴシック" panose="020B0600070205080204" pitchFamily="34" charset="-128"/>
                <a:hlinkClick r:id="rId2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EC8C39F-7D26-0344-AE68-AF71662E7C8F}"/>
              </a:ext>
            </a:extLst>
          </p:cNvPr>
          <p:cNvSpPr/>
          <p:nvPr/>
        </p:nvSpPr>
        <p:spPr>
          <a:xfrm rot="16200000">
            <a:off x="-199059" y="3412631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0D428A28-ED77-8147-8033-5B3D18CB0D67}"/>
              </a:ext>
            </a:extLst>
          </p:cNvPr>
          <p:cNvSpPr/>
          <p:nvPr/>
        </p:nvSpPr>
        <p:spPr>
          <a:xfrm rot="16200000">
            <a:off x="-240869" y="4468079"/>
            <a:ext cx="101363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23E1F06-E23E-6C40-820C-7277CB06F76A}"/>
              </a:ext>
            </a:extLst>
          </p:cNvPr>
          <p:cNvSpPr/>
          <p:nvPr/>
        </p:nvSpPr>
        <p:spPr>
          <a:xfrm rot="16200000">
            <a:off x="-199059" y="2426005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7C91A52-AA9C-FE4D-9BE4-FF00C1C8DA9B}"/>
              </a:ext>
            </a:extLst>
          </p:cNvPr>
          <p:cNvSpPr/>
          <p:nvPr/>
        </p:nvSpPr>
        <p:spPr>
          <a:xfrm rot="16200000">
            <a:off x="-199059" y="1467683"/>
            <a:ext cx="930017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49E8422-CB24-C243-A10B-2A9A0DCD323F}"/>
              </a:ext>
            </a:extLst>
          </p:cNvPr>
          <p:cNvSpPr/>
          <p:nvPr/>
        </p:nvSpPr>
        <p:spPr>
          <a:xfrm rot="16200000">
            <a:off x="49345" y="791075"/>
            <a:ext cx="42319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78" name="AutoShape 5">
            <a:extLst>
              <a:ext uri="{FF2B5EF4-FFF2-40B4-BE49-F238E27FC236}">
                <a16:creationId xmlns:a16="http://schemas.microsoft.com/office/drawing/2014/main" id="{C85D7B92-152C-3044-8C7C-CF375249C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5362" y="1050821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6B6FEF3F-B7BA-1648-A23E-7F0AB6DE8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450468"/>
            <a:ext cx="3657600" cy="602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334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6">
            <a:extLst>
              <a:ext uri="{FF2B5EF4-FFF2-40B4-BE49-F238E27FC236}">
                <a16:creationId xmlns:a16="http://schemas.microsoft.com/office/drawing/2014/main" id="{54E47D0A-0C6B-5E4E-9A91-3F9E94A12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785155"/>
            <a:ext cx="4622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337D3F-F5AC-974A-BDAD-A66CD3A47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Single Barrier Transmission Solution</a:t>
            </a:r>
            <a:endParaRPr lang="en-US" dirty="0"/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69B98741-3908-6148-BABE-3A164B030B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539" y="1508750"/>
            <a:ext cx="26924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039FE901-750E-0643-81DF-CE31203CB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762305"/>
            <a:ext cx="44450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10">
            <a:extLst>
              <a:ext uri="{FF2B5EF4-FFF2-40B4-BE49-F238E27FC236}">
                <a16:creationId xmlns:a16="http://schemas.microsoft.com/office/drawing/2014/main" id="{3797EC24-0E9C-254E-947A-31AE9A4CD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93470"/>
            <a:ext cx="5264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Case: E&lt;V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o</a:t>
            </a:r>
            <a:r>
              <a:rPr lang="en-US" altLang="en-US" sz="1800" dirty="0">
                <a:ea typeface="ＭＳ Ｐゴシック" panose="020B0600070205080204" pitchFamily="34" charset="-128"/>
              </a:rPr>
              <a:t>   Transmission below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pic>
        <p:nvPicPr>
          <p:cNvPr id="27" name="Picture 6">
            <a:extLst>
              <a:ext uri="{FF2B5EF4-FFF2-40B4-BE49-F238E27FC236}">
                <a16:creationId xmlns:a16="http://schemas.microsoft.com/office/drawing/2014/main" id="{546F777F-E295-9043-AC31-CF80E349A9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500" y="4672203"/>
            <a:ext cx="38862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508BD9F5-AEF2-FB42-A27D-A43487E05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8900" y="4295182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Case(</a:t>
            </a:r>
            <a:r>
              <a:rPr lang="en-US" altLang="en-US" sz="1800" dirty="0">
                <a:ea typeface="ＭＳ Ｐゴシック" panose="020B0600070205080204" pitchFamily="34" charset="-128"/>
                <a:sym typeface="Symbol" pitchFamily="2" charset="2"/>
              </a:rPr>
              <a:t></a:t>
            </a:r>
            <a:r>
              <a:rPr lang="en-US" altLang="en-US" sz="1800" i="1" dirty="0">
                <a:ea typeface="ＭＳ Ｐゴシック" panose="020B0600070205080204" pitchFamily="34" charset="-128"/>
              </a:rPr>
              <a:t>L</a:t>
            </a:r>
            <a:r>
              <a:rPr lang="en-US" altLang="en-US" sz="1800" dirty="0">
                <a:ea typeface="ＭＳ Ｐゴシック" panose="020B0600070205080204" pitchFamily="34" charset="-128"/>
              </a:rPr>
              <a:t> large): Strong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6A0D1C-F932-5540-B2F9-50296A9BB762}"/>
              </a:ext>
            </a:extLst>
          </p:cNvPr>
          <p:cNvSpPr/>
          <p:nvPr/>
        </p:nvSpPr>
        <p:spPr>
          <a:xfrm>
            <a:off x="2370716" y="5754573"/>
            <a:ext cx="29754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dirty="0">
                <a:ea typeface="ＭＳ Ｐゴシック" panose="020B0600070205080204" pitchFamily="34" charset="-128"/>
              </a:rPr>
              <a:t>Exponential decay with </a:t>
            </a:r>
          </a:p>
          <a:p>
            <a:r>
              <a:rPr lang="en-US" altLang="en-US" sz="2000" dirty="0">
                <a:ea typeface="ＭＳ Ｐゴシック" panose="020B0600070205080204" pitchFamily="34" charset="-128"/>
              </a:rPr>
              <a:t>1) barrier width L</a:t>
            </a:r>
          </a:p>
          <a:p>
            <a:r>
              <a:rPr lang="en-US" sz="2000" dirty="0">
                <a:ea typeface="ＭＳ Ｐゴシック" panose="020B0600070205080204" pitchFamily="34" charset="-128"/>
              </a:rPr>
              <a:t>2) barrier height V</a:t>
            </a:r>
            <a:r>
              <a:rPr lang="en-US" sz="2000" baseline="-25000" dirty="0">
                <a:ea typeface="ＭＳ Ｐゴシック" panose="020B0600070205080204" pitchFamily="34" charset="-128"/>
              </a:rPr>
              <a:t>0</a:t>
            </a:r>
            <a:endParaRPr lang="en-US" sz="2000" baseline="-25000" dirty="0"/>
          </a:p>
        </p:txBody>
      </p:sp>
      <p:pic>
        <p:nvPicPr>
          <p:cNvPr id="33" name="Picture 6" descr="PotentialEnergyvsDistanceandResonances3.jpg">
            <a:extLst>
              <a:ext uri="{FF2B5EF4-FFF2-40B4-BE49-F238E27FC236}">
                <a16:creationId xmlns:a16="http://schemas.microsoft.com/office/drawing/2014/main" id="{E34A6B5D-DDAB-3F43-85F8-29CD9968D3C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0"/>
          <a:stretch/>
        </p:blipFill>
        <p:spPr bwMode="auto">
          <a:xfrm>
            <a:off x="6212250" y="4312315"/>
            <a:ext cx="2073353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8" descr="TransmissionCoefficientvsEnergyonrefinedenergygrid2.jpg">
            <a:extLst>
              <a:ext uri="{FF2B5EF4-FFF2-40B4-BE49-F238E27FC236}">
                <a16:creationId xmlns:a16="http://schemas.microsoft.com/office/drawing/2014/main" id="{A9CA9263-97A3-4444-94F0-295776B50FF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0"/>
          <a:stretch/>
        </p:blipFill>
        <p:spPr bwMode="auto">
          <a:xfrm>
            <a:off x="8285603" y="4312315"/>
            <a:ext cx="2073353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 descr="PotentialEnergyvsDistanceandResonances.jpg">
            <a:extLst>
              <a:ext uri="{FF2B5EF4-FFF2-40B4-BE49-F238E27FC236}">
                <a16:creationId xmlns:a16="http://schemas.microsoft.com/office/drawing/2014/main" id="{1F45622E-74AD-6C44-9A3A-EC0F17140CF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3"/>
          <a:stretch/>
        </p:blipFill>
        <p:spPr bwMode="auto">
          <a:xfrm>
            <a:off x="6102787" y="7034143"/>
            <a:ext cx="2072847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 descr="TransmissionCoefficientvsEnergyonrefinedenergygrid.jpg">
            <a:extLst>
              <a:ext uri="{FF2B5EF4-FFF2-40B4-BE49-F238E27FC236}">
                <a16:creationId xmlns:a16="http://schemas.microsoft.com/office/drawing/2014/main" id="{AF490EC6-05CE-6645-8CCB-15AEE0BF4AF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3"/>
          <a:stretch/>
        </p:blipFill>
        <p:spPr bwMode="auto">
          <a:xfrm>
            <a:off x="9125516" y="7719247"/>
            <a:ext cx="2072847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13CE41D-179F-454A-B749-3473380526A2}"/>
              </a:ext>
            </a:extLst>
          </p:cNvPr>
          <p:cNvSpPr/>
          <p:nvPr/>
        </p:nvSpPr>
        <p:spPr>
          <a:xfrm>
            <a:off x="7373675" y="6062349"/>
            <a:ext cx="3213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Transmission NOT </a:t>
            </a:r>
            <a:r>
              <a:rPr lang="en-US" altLang="en-US" sz="20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unity=1</a:t>
            </a:r>
          </a:p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Above Barrier</a:t>
            </a:r>
          </a:p>
        </p:txBody>
      </p:sp>
      <p:sp>
        <p:nvSpPr>
          <p:cNvPr id="36" name="Line 49">
            <a:extLst>
              <a:ext uri="{FF2B5EF4-FFF2-40B4-BE49-F238E27FC236}">
                <a16:creationId xmlns:a16="http://schemas.microsoft.com/office/drawing/2014/main" id="{C7B89645-1D6C-8042-8271-E1412C2E38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85400" y="4350720"/>
            <a:ext cx="250770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49">
            <a:extLst>
              <a:ext uri="{FF2B5EF4-FFF2-40B4-BE49-F238E27FC236}">
                <a16:creationId xmlns:a16="http://schemas.microsoft.com/office/drawing/2014/main" id="{18BB8451-6795-974F-88E5-F072D7D083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74905" y="4350720"/>
            <a:ext cx="18195" cy="134417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49">
            <a:extLst>
              <a:ext uri="{FF2B5EF4-FFF2-40B4-BE49-F238E27FC236}">
                <a16:creationId xmlns:a16="http://schemas.microsoft.com/office/drawing/2014/main" id="{D5EA18F5-9412-984E-9875-9307C4CBB5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43741" y="4350720"/>
            <a:ext cx="18195" cy="1344171"/>
          </a:xfrm>
          <a:prstGeom prst="line">
            <a:avLst/>
          </a:prstGeom>
          <a:noFill/>
          <a:ln w="38100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9" name="Picture 8">
            <a:extLst>
              <a:ext uri="{FF2B5EF4-FFF2-40B4-BE49-F238E27FC236}">
                <a16:creationId xmlns:a16="http://schemas.microsoft.com/office/drawing/2014/main" id="{A2B99F26-2A44-0546-BFC5-176129E133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711" y="3407287"/>
            <a:ext cx="1781437" cy="7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7">
            <a:extLst>
              <a:ext uri="{FF2B5EF4-FFF2-40B4-BE49-F238E27FC236}">
                <a16:creationId xmlns:a16="http://schemas.microsoft.com/office/drawing/2014/main" id="{42BFEADA-2520-2849-B725-4481BCAA32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734" y="2653145"/>
            <a:ext cx="1145991" cy="76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A2665C5B-1F96-504C-90DE-EE13614C3168}"/>
              </a:ext>
            </a:extLst>
          </p:cNvPr>
          <p:cNvSpPr/>
          <p:nvPr/>
        </p:nvSpPr>
        <p:spPr>
          <a:xfrm>
            <a:off x="8722578" y="2768091"/>
            <a:ext cx="15680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Propagation</a:t>
            </a:r>
            <a:endParaRPr lang="en-US" sz="20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297A60-E380-0E45-A4FD-2ED17F3B40A5}"/>
              </a:ext>
            </a:extLst>
          </p:cNvPr>
          <p:cNvSpPr/>
          <p:nvPr/>
        </p:nvSpPr>
        <p:spPr>
          <a:xfrm>
            <a:off x="8784648" y="3417139"/>
            <a:ext cx="15520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Attenuation </a:t>
            </a:r>
          </a:p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/ Decay</a:t>
            </a:r>
            <a:endParaRPr lang="en-US" sz="2000" dirty="0"/>
          </a:p>
        </p:txBody>
      </p:sp>
      <p:grpSp>
        <p:nvGrpSpPr>
          <p:cNvPr id="43" name="Group 9">
            <a:extLst>
              <a:ext uri="{FF2B5EF4-FFF2-40B4-BE49-F238E27FC236}">
                <a16:creationId xmlns:a16="http://schemas.microsoft.com/office/drawing/2014/main" id="{75A6F18F-51A7-CC44-BD5D-CFC0CAC8AE3D}"/>
              </a:ext>
            </a:extLst>
          </p:cNvPr>
          <p:cNvGrpSpPr>
            <a:grpSpLocks/>
          </p:cNvGrpSpPr>
          <p:nvPr/>
        </p:nvGrpSpPr>
        <p:grpSpPr bwMode="auto">
          <a:xfrm>
            <a:off x="7025734" y="739902"/>
            <a:ext cx="4800600" cy="1624013"/>
            <a:chOff x="3135" y="960"/>
            <a:chExt cx="3009" cy="968"/>
          </a:xfrm>
        </p:grpSpPr>
        <p:pic>
          <p:nvPicPr>
            <p:cNvPr id="44" name="Picture 3">
              <a:extLst>
                <a:ext uri="{FF2B5EF4-FFF2-40B4-BE49-F238E27FC236}">
                  <a16:creationId xmlns:a16="http://schemas.microsoft.com/office/drawing/2014/main" id="{0CF5CC5B-01D3-9549-B824-48A77DDEE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807" b="72411"/>
            <a:stretch>
              <a:fillRect/>
            </a:stretch>
          </p:blipFill>
          <p:spPr bwMode="auto">
            <a:xfrm>
              <a:off x="3267" y="960"/>
              <a:ext cx="2447" cy="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40B4DEA-96B2-BE49-B32F-E2720AF7216E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3433" y="1556"/>
              <a:ext cx="227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9249B0A-1376-FC43-888E-F928CDC30F21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3438" y="1666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10">
              <a:extLst>
                <a:ext uri="{FF2B5EF4-FFF2-40B4-BE49-F238E27FC236}">
                  <a16:creationId xmlns:a16="http://schemas.microsoft.com/office/drawing/2014/main" id="{7728DBA7-1E6C-9B4F-B7E9-6B4D3CA6A1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3" y="1430"/>
              <a:ext cx="609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A</a:t>
              </a:r>
            </a:p>
          </p:txBody>
        </p:sp>
        <p:sp>
          <p:nvSpPr>
            <p:cNvPr id="48" name="TextBox 11">
              <a:extLst>
                <a:ext uri="{FF2B5EF4-FFF2-40B4-BE49-F238E27FC236}">
                  <a16:creationId xmlns:a16="http://schemas.microsoft.com/office/drawing/2014/main" id="{51FE1610-E727-F34A-90E1-800BDFAEE2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5" y="1596"/>
              <a:ext cx="609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 B</a:t>
              </a:r>
            </a:p>
          </p:txBody>
        </p:sp>
        <p:sp>
          <p:nvSpPr>
            <p:cNvPr id="49" name="TextBox 12">
              <a:extLst>
                <a:ext uri="{FF2B5EF4-FFF2-40B4-BE49-F238E27FC236}">
                  <a16:creationId xmlns:a16="http://schemas.microsoft.com/office/drawing/2014/main" id="{ADDF9CEF-6FB8-C841-A2F9-815A189E4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7" y="1596"/>
              <a:ext cx="609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F</a:t>
              </a:r>
            </a:p>
          </p:txBody>
        </p:sp>
        <p:sp>
          <p:nvSpPr>
            <p:cNvPr id="50" name="TextBox 14">
              <a:extLst>
                <a:ext uri="{FF2B5EF4-FFF2-40B4-BE49-F238E27FC236}">
                  <a16:creationId xmlns:a16="http://schemas.microsoft.com/office/drawing/2014/main" id="{1646D64A-3FDC-5845-9F4F-052A642040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2" y="1440"/>
              <a:ext cx="692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E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8335BC25-3F88-5743-9CB1-10DB2BDD4819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385" y="1556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6D6AAAAD-76AC-9748-9ACD-37937431EE01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4378" y="1690"/>
              <a:ext cx="222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504152C-0C7C-C742-8BEB-8246EB780AA7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218" y="1552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20F1972-6057-2C4F-922E-64C0CB877F32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5208" y="1679"/>
              <a:ext cx="221" cy="1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19">
              <a:extLst>
                <a:ext uri="{FF2B5EF4-FFF2-40B4-BE49-F238E27FC236}">
                  <a16:creationId xmlns:a16="http://schemas.microsoft.com/office/drawing/2014/main" id="{96709424-28CB-094B-AA8F-C3B1B22843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1435"/>
              <a:ext cx="138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D</a:t>
              </a:r>
            </a:p>
          </p:txBody>
        </p:sp>
        <p:sp>
          <p:nvSpPr>
            <p:cNvPr id="56" name="TextBox 20">
              <a:extLst>
                <a:ext uri="{FF2B5EF4-FFF2-40B4-BE49-F238E27FC236}">
                  <a16:creationId xmlns:a16="http://schemas.microsoft.com/office/drawing/2014/main" id="{FEF31648-9128-8D4A-B35B-97B652F518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1568"/>
              <a:ext cx="138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C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/>
              <p14:cNvContentPartPr/>
              <p14:nvPr/>
            </p14:nvContentPartPr>
            <p14:xfrm>
              <a:off x="1959120" y="791640"/>
              <a:ext cx="9150840" cy="4901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950120" y="783360"/>
                <a:ext cx="9170280" cy="491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8689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0" grpId="0"/>
      <p:bldP spid="35" grpId="0"/>
      <p:bldP spid="36" grpId="0" animBg="1"/>
      <p:bldP spid="37" grpId="0" animBg="1"/>
      <p:bldP spid="38" grpId="0" animBg="1"/>
      <p:bldP spid="41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6">
            <a:extLst>
              <a:ext uri="{FF2B5EF4-FFF2-40B4-BE49-F238E27FC236}">
                <a16:creationId xmlns:a16="http://schemas.microsoft.com/office/drawing/2014/main" id="{54E47D0A-0C6B-5E4E-9A91-3F9E94A12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785155"/>
            <a:ext cx="4622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337D3F-F5AC-974A-BDAD-A66CD3A47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Single Barrier Transmission Solution</a:t>
            </a:r>
            <a:endParaRPr lang="en-US" dirty="0"/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69B98741-3908-6148-BABE-3A164B030B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539" y="1508750"/>
            <a:ext cx="26924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039FE901-750E-0643-81DF-CE31203CB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762305"/>
            <a:ext cx="44450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10">
            <a:extLst>
              <a:ext uri="{FF2B5EF4-FFF2-40B4-BE49-F238E27FC236}">
                <a16:creationId xmlns:a16="http://schemas.microsoft.com/office/drawing/2014/main" id="{3797EC24-0E9C-254E-947A-31AE9A4CD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2493470"/>
            <a:ext cx="5264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Case: E&lt;V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o</a:t>
            </a:r>
            <a:r>
              <a:rPr lang="en-US" altLang="en-US" sz="1800" dirty="0">
                <a:ea typeface="ＭＳ Ｐゴシック" panose="020B0600070205080204" pitchFamily="34" charset="-128"/>
              </a:rPr>
              <a:t>   Transmission below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pic>
        <p:nvPicPr>
          <p:cNvPr id="27" name="Picture 6">
            <a:extLst>
              <a:ext uri="{FF2B5EF4-FFF2-40B4-BE49-F238E27FC236}">
                <a16:creationId xmlns:a16="http://schemas.microsoft.com/office/drawing/2014/main" id="{546F777F-E295-9043-AC31-CF80E349A9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500" y="4672203"/>
            <a:ext cx="38862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508BD9F5-AEF2-FB42-A27D-A43487E05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8900" y="4295182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Case(</a:t>
            </a:r>
            <a:r>
              <a:rPr lang="en-US" altLang="en-US" sz="1800" dirty="0">
                <a:ea typeface="ＭＳ Ｐゴシック" panose="020B0600070205080204" pitchFamily="34" charset="-128"/>
                <a:sym typeface="Symbol" pitchFamily="2" charset="2"/>
              </a:rPr>
              <a:t></a:t>
            </a:r>
            <a:r>
              <a:rPr lang="en-US" altLang="en-US" sz="1800" i="1" dirty="0">
                <a:ea typeface="ＭＳ Ｐゴシック" panose="020B0600070205080204" pitchFamily="34" charset="-128"/>
              </a:rPr>
              <a:t>L</a:t>
            </a:r>
            <a:r>
              <a:rPr lang="en-US" altLang="en-US" sz="1800" dirty="0">
                <a:ea typeface="ＭＳ Ｐゴシック" panose="020B0600070205080204" pitchFamily="34" charset="-128"/>
              </a:rPr>
              <a:t> large): Strong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6A0D1C-F932-5540-B2F9-50296A9BB762}"/>
              </a:ext>
            </a:extLst>
          </p:cNvPr>
          <p:cNvSpPr/>
          <p:nvPr/>
        </p:nvSpPr>
        <p:spPr>
          <a:xfrm>
            <a:off x="2370716" y="5754573"/>
            <a:ext cx="29754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dirty="0">
                <a:ea typeface="ＭＳ Ｐゴシック" panose="020B0600070205080204" pitchFamily="34" charset="-128"/>
              </a:rPr>
              <a:t>Exponential decay with </a:t>
            </a:r>
          </a:p>
          <a:p>
            <a:r>
              <a:rPr lang="en-US" altLang="en-US" sz="2000" dirty="0">
                <a:ea typeface="ＭＳ Ｐゴシック" panose="020B0600070205080204" pitchFamily="34" charset="-128"/>
              </a:rPr>
              <a:t>1) barrier width L</a:t>
            </a:r>
          </a:p>
          <a:p>
            <a:r>
              <a:rPr lang="en-US" sz="2000" dirty="0">
                <a:ea typeface="ＭＳ Ｐゴシック" panose="020B0600070205080204" pitchFamily="34" charset="-128"/>
              </a:rPr>
              <a:t>2) barrier height V</a:t>
            </a:r>
            <a:r>
              <a:rPr lang="en-US" sz="2000" baseline="-25000" dirty="0">
                <a:ea typeface="ＭＳ Ｐゴシック" panose="020B0600070205080204" pitchFamily="34" charset="-128"/>
              </a:rPr>
              <a:t>0</a:t>
            </a:r>
            <a:endParaRPr lang="en-US" sz="2000" baseline="-25000" dirty="0"/>
          </a:p>
        </p:txBody>
      </p:sp>
      <p:pic>
        <p:nvPicPr>
          <p:cNvPr id="32" name="Picture 8">
            <a:extLst>
              <a:ext uri="{FF2B5EF4-FFF2-40B4-BE49-F238E27FC236}">
                <a16:creationId xmlns:a16="http://schemas.microsoft.com/office/drawing/2014/main" id="{8806F653-DFDE-9344-BD83-24B990C359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711" y="3407287"/>
            <a:ext cx="1781437" cy="7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" descr="PotentialEnergyvsDistanceandResonances3.jpg">
            <a:extLst>
              <a:ext uri="{FF2B5EF4-FFF2-40B4-BE49-F238E27FC236}">
                <a16:creationId xmlns:a16="http://schemas.microsoft.com/office/drawing/2014/main" id="{E34A6B5D-DDAB-3F43-85F8-29CD9968D3C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0"/>
          <a:stretch/>
        </p:blipFill>
        <p:spPr bwMode="auto">
          <a:xfrm>
            <a:off x="6212250" y="4312315"/>
            <a:ext cx="2073353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8" descr="TransmissionCoefficientvsEnergyonrefinedenergygrid2.jpg">
            <a:extLst>
              <a:ext uri="{FF2B5EF4-FFF2-40B4-BE49-F238E27FC236}">
                <a16:creationId xmlns:a16="http://schemas.microsoft.com/office/drawing/2014/main" id="{A9CA9263-97A3-4444-94F0-295776B50FF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0"/>
          <a:stretch/>
        </p:blipFill>
        <p:spPr bwMode="auto">
          <a:xfrm>
            <a:off x="8285603" y="4312315"/>
            <a:ext cx="2073353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 descr="PotentialEnergyvsDistanceandResonances.jpg">
            <a:extLst>
              <a:ext uri="{FF2B5EF4-FFF2-40B4-BE49-F238E27FC236}">
                <a16:creationId xmlns:a16="http://schemas.microsoft.com/office/drawing/2014/main" id="{1F45622E-74AD-6C44-9A3A-EC0F17140CF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3"/>
          <a:stretch/>
        </p:blipFill>
        <p:spPr bwMode="auto">
          <a:xfrm>
            <a:off x="6211216" y="4308153"/>
            <a:ext cx="2072847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 descr="TransmissionCoefficientvsEnergyonrefinedenergygrid.jpg">
            <a:extLst>
              <a:ext uri="{FF2B5EF4-FFF2-40B4-BE49-F238E27FC236}">
                <a16:creationId xmlns:a16="http://schemas.microsoft.com/office/drawing/2014/main" id="{AF490EC6-05CE-6645-8CCB-15AEE0BF4AF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3"/>
          <a:stretch/>
        </p:blipFill>
        <p:spPr bwMode="auto">
          <a:xfrm>
            <a:off x="8286109" y="4308153"/>
            <a:ext cx="2072847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13CE41D-179F-454A-B749-3473380526A2}"/>
              </a:ext>
            </a:extLst>
          </p:cNvPr>
          <p:cNvSpPr/>
          <p:nvPr/>
        </p:nvSpPr>
        <p:spPr>
          <a:xfrm>
            <a:off x="7373675" y="6062349"/>
            <a:ext cx="3213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Transmission NOT </a:t>
            </a:r>
            <a:r>
              <a:rPr lang="en-US" altLang="en-US" sz="20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unity=1</a:t>
            </a:r>
          </a:p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Above Barrier</a:t>
            </a:r>
          </a:p>
        </p:txBody>
      </p:sp>
      <p:sp>
        <p:nvSpPr>
          <p:cNvPr id="36" name="Line 49">
            <a:extLst>
              <a:ext uri="{FF2B5EF4-FFF2-40B4-BE49-F238E27FC236}">
                <a16:creationId xmlns:a16="http://schemas.microsoft.com/office/drawing/2014/main" id="{C7B89645-1D6C-8042-8271-E1412C2E38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85400" y="4350720"/>
            <a:ext cx="250770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49">
            <a:extLst>
              <a:ext uri="{FF2B5EF4-FFF2-40B4-BE49-F238E27FC236}">
                <a16:creationId xmlns:a16="http://schemas.microsoft.com/office/drawing/2014/main" id="{18BB8451-6795-974F-88E5-F072D7D083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74905" y="4350720"/>
            <a:ext cx="18195" cy="134417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49">
            <a:extLst>
              <a:ext uri="{FF2B5EF4-FFF2-40B4-BE49-F238E27FC236}">
                <a16:creationId xmlns:a16="http://schemas.microsoft.com/office/drawing/2014/main" id="{D5EA18F5-9412-984E-9875-9307C4CBB5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43741" y="4350720"/>
            <a:ext cx="18195" cy="1344171"/>
          </a:xfrm>
          <a:prstGeom prst="line">
            <a:avLst/>
          </a:prstGeom>
          <a:noFill/>
          <a:ln w="38100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9">
            <a:extLst>
              <a:ext uri="{FF2B5EF4-FFF2-40B4-BE49-F238E27FC236}">
                <a16:creationId xmlns:a16="http://schemas.microsoft.com/office/drawing/2014/main" id="{5AA448EE-FA7E-F343-9D8D-00EA322739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677006" y="4363396"/>
            <a:ext cx="18195" cy="134417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0" name="Picture 7">
            <a:extLst>
              <a:ext uri="{FF2B5EF4-FFF2-40B4-BE49-F238E27FC236}">
                <a16:creationId xmlns:a16="http://schemas.microsoft.com/office/drawing/2014/main" id="{7B5BCF20-8D0F-254A-84C4-6260D7160C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734" y="2653145"/>
            <a:ext cx="1145991" cy="76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DFA038-F774-7243-9D95-6E6D3828B659}"/>
              </a:ext>
            </a:extLst>
          </p:cNvPr>
          <p:cNvSpPr/>
          <p:nvPr/>
        </p:nvSpPr>
        <p:spPr>
          <a:xfrm>
            <a:off x="8722578" y="2768091"/>
            <a:ext cx="15680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Propagation</a:t>
            </a:r>
            <a:endParaRPr lang="en-US" sz="20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B591B2E-B1A5-D546-AECA-11E1F557B6C4}"/>
              </a:ext>
            </a:extLst>
          </p:cNvPr>
          <p:cNvSpPr/>
          <p:nvPr/>
        </p:nvSpPr>
        <p:spPr>
          <a:xfrm>
            <a:off x="8784648" y="3417139"/>
            <a:ext cx="15520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Attenuation </a:t>
            </a:r>
          </a:p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/ Decay</a:t>
            </a:r>
            <a:endParaRPr lang="en-US" sz="2000" dirty="0"/>
          </a:p>
        </p:txBody>
      </p:sp>
      <p:grpSp>
        <p:nvGrpSpPr>
          <p:cNvPr id="42" name="Group 9">
            <a:extLst>
              <a:ext uri="{FF2B5EF4-FFF2-40B4-BE49-F238E27FC236}">
                <a16:creationId xmlns:a16="http://schemas.microsoft.com/office/drawing/2014/main" id="{D0C581A2-4FA9-F843-A621-A4272C3A6B6B}"/>
              </a:ext>
            </a:extLst>
          </p:cNvPr>
          <p:cNvGrpSpPr>
            <a:grpSpLocks/>
          </p:cNvGrpSpPr>
          <p:nvPr/>
        </p:nvGrpSpPr>
        <p:grpSpPr bwMode="auto">
          <a:xfrm>
            <a:off x="7025734" y="739902"/>
            <a:ext cx="4800600" cy="1624013"/>
            <a:chOff x="3135" y="960"/>
            <a:chExt cx="3009" cy="968"/>
          </a:xfrm>
        </p:grpSpPr>
        <p:pic>
          <p:nvPicPr>
            <p:cNvPr id="43" name="Picture 3">
              <a:extLst>
                <a:ext uri="{FF2B5EF4-FFF2-40B4-BE49-F238E27FC236}">
                  <a16:creationId xmlns:a16="http://schemas.microsoft.com/office/drawing/2014/main" id="{E03D970E-E902-0543-9C2C-5FB3A2ADC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807" b="72411"/>
            <a:stretch>
              <a:fillRect/>
            </a:stretch>
          </p:blipFill>
          <p:spPr bwMode="auto">
            <a:xfrm>
              <a:off x="3267" y="960"/>
              <a:ext cx="2447" cy="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117304A-1E45-0B46-881E-542FE94E0541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3433" y="1556"/>
              <a:ext cx="227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059ED8B-5008-F04C-9E14-513A84B9E357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3438" y="1666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10">
              <a:extLst>
                <a:ext uri="{FF2B5EF4-FFF2-40B4-BE49-F238E27FC236}">
                  <a16:creationId xmlns:a16="http://schemas.microsoft.com/office/drawing/2014/main" id="{75115DA2-DAA0-8247-8542-EC0BF186A3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3" y="1430"/>
              <a:ext cx="609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A</a:t>
              </a:r>
            </a:p>
          </p:txBody>
        </p:sp>
        <p:sp>
          <p:nvSpPr>
            <p:cNvPr id="47" name="TextBox 11">
              <a:extLst>
                <a:ext uri="{FF2B5EF4-FFF2-40B4-BE49-F238E27FC236}">
                  <a16:creationId xmlns:a16="http://schemas.microsoft.com/office/drawing/2014/main" id="{B9E8FA6E-0BA7-AC41-BD24-64C24B158C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5" y="1596"/>
              <a:ext cx="609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 B</a:t>
              </a:r>
            </a:p>
          </p:txBody>
        </p:sp>
        <p:sp>
          <p:nvSpPr>
            <p:cNvPr id="48" name="TextBox 12">
              <a:extLst>
                <a:ext uri="{FF2B5EF4-FFF2-40B4-BE49-F238E27FC236}">
                  <a16:creationId xmlns:a16="http://schemas.microsoft.com/office/drawing/2014/main" id="{63843CB6-AF62-EF4A-806E-F341FA45EF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7" y="1596"/>
              <a:ext cx="609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F</a:t>
              </a:r>
            </a:p>
          </p:txBody>
        </p:sp>
        <p:sp>
          <p:nvSpPr>
            <p:cNvPr id="49" name="TextBox 14">
              <a:extLst>
                <a:ext uri="{FF2B5EF4-FFF2-40B4-BE49-F238E27FC236}">
                  <a16:creationId xmlns:a16="http://schemas.microsoft.com/office/drawing/2014/main" id="{37B08CE1-A958-6F42-8334-2F8273E4C7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52" y="1440"/>
              <a:ext cx="692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E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EFA90E2-5C53-8341-922A-1A09A5D54108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385" y="1556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072E08D8-52B0-A547-993C-BE76B703B77F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4378" y="1690"/>
              <a:ext cx="222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57329776-9736-0E45-9E23-326E7E2E0D27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218" y="1552"/>
              <a:ext cx="221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0AF82435-0AE3-DE43-8ACF-6A94E878E164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5208" y="1679"/>
              <a:ext cx="221" cy="1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19">
              <a:extLst>
                <a:ext uri="{FF2B5EF4-FFF2-40B4-BE49-F238E27FC236}">
                  <a16:creationId xmlns:a16="http://schemas.microsoft.com/office/drawing/2014/main" id="{B803090B-400B-5D40-9EA4-19A4F3BA55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1435"/>
              <a:ext cx="138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D</a:t>
              </a:r>
            </a:p>
          </p:txBody>
        </p:sp>
        <p:sp>
          <p:nvSpPr>
            <p:cNvPr id="55" name="TextBox 20">
              <a:extLst>
                <a:ext uri="{FF2B5EF4-FFF2-40B4-BE49-F238E27FC236}">
                  <a16:creationId xmlns:a16="http://schemas.microsoft.com/office/drawing/2014/main" id="{A014A074-2B92-6A47-80BB-9CBB732840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6" y="1568"/>
              <a:ext cx="138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ea typeface="ＭＳ Ｐゴシック" panose="020B0600070205080204" pitchFamily="34" charset="-128"/>
                </a:rPr>
                <a:t>C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Ink 3"/>
              <p14:cNvContentPartPr/>
              <p14:nvPr/>
            </p14:nvContentPartPr>
            <p14:xfrm>
              <a:off x="8880120" y="4163040"/>
              <a:ext cx="1121040" cy="927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872560" y="4154400"/>
                <a:ext cx="1136160" cy="94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5417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37D3F-F5AC-974A-BDAD-A66CD3A47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Single Barrier Transmission Solution</a:t>
            </a:r>
            <a:endParaRPr lang="en-US" dirty="0"/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039FE901-750E-0643-81DF-CE31203CB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238" y="971081"/>
            <a:ext cx="4036763" cy="1337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10">
            <a:extLst>
              <a:ext uri="{FF2B5EF4-FFF2-40B4-BE49-F238E27FC236}">
                <a16:creationId xmlns:a16="http://schemas.microsoft.com/office/drawing/2014/main" id="{3797EC24-0E9C-254E-947A-31AE9A4CD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702245"/>
            <a:ext cx="5264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Case: E&lt;V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o</a:t>
            </a:r>
            <a:r>
              <a:rPr lang="en-US" altLang="en-US" sz="1800" dirty="0">
                <a:ea typeface="ＭＳ Ｐゴシック" panose="020B0600070205080204" pitchFamily="34" charset="-128"/>
              </a:rPr>
              <a:t>   Transmission below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pic>
        <p:nvPicPr>
          <p:cNvPr id="27" name="Picture 6">
            <a:extLst>
              <a:ext uri="{FF2B5EF4-FFF2-40B4-BE49-F238E27FC236}">
                <a16:creationId xmlns:a16="http://schemas.microsoft.com/office/drawing/2014/main" id="{546F777F-E295-9043-AC31-CF80E349A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500" y="2683055"/>
            <a:ext cx="38862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508BD9F5-AEF2-FB42-A27D-A43487E05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8900" y="2392065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Case(</a:t>
            </a:r>
            <a:r>
              <a:rPr lang="en-US" altLang="en-US" sz="1800" dirty="0">
                <a:ea typeface="ＭＳ Ｐゴシック" panose="020B0600070205080204" pitchFamily="34" charset="-128"/>
                <a:sym typeface="Symbol" pitchFamily="2" charset="2"/>
              </a:rPr>
              <a:t></a:t>
            </a:r>
            <a:r>
              <a:rPr lang="en-US" altLang="en-US" sz="1800" i="1" dirty="0">
                <a:ea typeface="ＭＳ Ｐゴシック" panose="020B0600070205080204" pitchFamily="34" charset="-128"/>
              </a:rPr>
              <a:t>L</a:t>
            </a:r>
            <a:r>
              <a:rPr lang="en-US" altLang="en-US" sz="1800" dirty="0">
                <a:ea typeface="ＭＳ Ｐゴシック" panose="020B0600070205080204" pitchFamily="34" charset="-128"/>
              </a:rPr>
              <a:t> large): Strong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6A0D1C-F932-5540-B2F9-50296A9BB762}"/>
              </a:ext>
            </a:extLst>
          </p:cNvPr>
          <p:cNvSpPr/>
          <p:nvPr/>
        </p:nvSpPr>
        <p:spPr>
          <a:xfrm>
            <a:off x="2255501" y="3757513"/>
            <a:ext cx="29754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dirty="0">
                <a:ea typeface="ＭＳ Ｐゴシック" panose="020B0600070205080204" pitchFamily="34" charset="-128"/>
              </a:rPr>
              <a:t>Exponential decay with </a:t>
            </a:r>
          </a:p>
          <a:p>
            <a:r>
              <a:rPr lang="en-US" altLang="en-US" sz="2000" dirty="0">
                <a:ea typeface="ＭＳ Ｐゴシック" panose="020B0600070205080204" pitchFamily="34" charset="-128"/>
              </a:rPr>
              <a:t>1) barrier width L</a:t>
            </a:r>
          </a:p>
          <a:p>
            <a:r>
              <a:rPr lang="en-US" sz="2000" dirty="0">
                <a:ea typeface="ＭＳ Ｐゴシック" panose="020B0600070205080204" pitchFamily="34" charset="-128"/>
              </a:rPr>
              <a:t>2) barrier height V</a:t>
            </a:r>
            <a:r>
              <a:rPr lang="en-US" sz="2000" baseline="-25000" dirty="0">
                <a:ea typeface="ＭＳ Ｐゴシック" panose="020B0600070205080204" pitchFamily="34" charset="-128"/>
              </a:rPr>
              <a:t>0</a:t>
            </a:r>
            <a:endParaRPr lang="en-US" sz="2000" baseline="-25000" dirty="0"/>
          </a:p>
        </p:txBody>
      </p:sp>
      <p:pic>
        <p:nvPicPr>
          <p:cNvPr id="33" name="Picture 6" descr="PotentialEnergyvsDistanceandResonances3.jpg">
            <a:extLst>
              <a:ext uri="{FF2B5EF4-FFF2-40B4-BE49-F238E27FC236}">
                <a16:creationId xmlns:a16="http://schemas.microsoft.com/office/drawing/2014/main" id="{E34A6B5D-DDAB-3F43-85F8-29CD9968D3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0"/>
          <a:stretch/>
        </p:blipFill>
        <p:spPr bwMode="auto">
          <a:xfrm>
            <a:off x="6212250" y="2521090"/>
            <a:ext cx="2073353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8" descr="TransmissionCoefficientvsEnergyonrefinedenergygrid2.jpg">
            <a:extLst>
              <a:ext uri="{FF2B5EF4-FFF2-40B4-BE49-F238E27FC236}">
                <a16:creationId xmlns:a16="http://schemas.microsoft.com/office/drawing/2014/main" id="{A9CA9263-97A3-4444-94F0-295776B50F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0"/>
          <a:stretch/>
        </p:blipFill>
        <p:spPr bwMode="auto">
          <a:xfrm>
            <a:off x="8285603" y="2521090"/>
            <a:ext cx="2073353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 descr="PotentialEnergyvsDistanceandResonances.jpg">
            <a:extLst>
              <a:ext uri="{FF2B5EF4-FFF2-40B4-BE49-F238E27FC236}">
                <a16:creationId xmlns:a16="http://schemas.microsoft.com/office/drawing/2014/main" id="{1F45622E-74AD-6C44-9A3A-EC0F17140C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3"/>
          <a:stretch/>
        </p:blipFill>
        <p:spPr bwMode="auto">
          <a:xfrm>
            <a:off x="6211216" y="2516928"/>
            <a:ext cx="2072847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 descr="TransmissionCoefficientvsEnergyonrefinedenergygrid.jpg">
            <a:extLst>
              <a:ext uri="{FF2B5EF4-FFF2-40B4-BE49-F238E27FC236}">
                <a16:creationId xmlns:a16="http://schemas.microsoft.com/office/drawing/2014/main" id="{AF490EC6-05CE-6645-8CCB-15AEE0BF4AF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3"/>
          <a:stretch/>
        </p:blipFill>
        <p:spPr bwMode="auto">
          <a:xfrm>
            <a:off x="8286109" y="2516928"/>
            <a:ext cx="2072847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13CE41D-179F-454A-B749-3473380526A2}"/>
              </a:ext>
            </a:extLst>
          </p:cNvPr>
          <p:cNvSpPr/>
          <p:nvPr/>
        </p:nvSpPr>
        <p:spPr>
          <a:xfrm>
            <a:off x="7373675" y="4271124"/>
            <a:ext cx="3213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Transmission NOT </a:t>
            </a:r>
            <a:r>
              <a:rPr lang="en-US" altLang="en-US" sz="20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unity=1</a:t>
            </a:r>
          </a:p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Above Barrier</a:t>
            </a:r>
          </a:p>
        </p:txBody>
      </p:sp>
      <p:sp>
        <p:nvSpPr>
          <p:cNvPr id="36" name="Line 49">
            <a:extLst>
              <a:ext uri="{FF2B5EF4-FFF2-40B4-BE49-F238E27FC236}">
                <a16:creationId xmlns:a16="http://schemas.microsoft.com/office/drawing/2014/main" id="{C7B89645-1D6C-8042-8271-E1412C2E38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85400" y="2559495"/>
            <a:ext cx="250770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49">
            <a:extLst>
              <a:ext uri="{FF2B5EF4-FFF2-40B4-BE49-F238E27FC236}">
                <a16:creationId xmlns:a16="http://schemas.microsoft.com/office/drawing/2014/main" id="{18BB8451-6795-974F-88E5-F072D7D083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74905" y="2559495"/>
            <a:ext cx="18195" cy="134417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49">
            <a:extLst>
              <a:ext uri="{FF2B5EF4-FFF2-40B4-BE49-F238E27FC236}">
                <a16:creationId xmlns:a16="http://schemas.microsoft.com/office/drawing/2014/main" id="{D5EA18F5-9412-984E-9875-9307C4CBB5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43741" y="2559495"/>
            <a:ext cx="18195" cy="1344171"/>
          </a:xfrm>
          <a:prstGeom prst="line">
            <a:avLst/>
          </a:prstGeom>
          <a:noFill/>
          <a:ln w="38100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9">
            <a:extLst>
              <a:ext uri="{FF2B5EF4-FFF2-40B4-BE49-F238E27FC236}">
                <a16:creationId xmlns:a16="http://schemas.microsoft.com/office/drawing/2014/main" id="{5AA448EE-FA7E-F343-9D8D-00EA322739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677006" y="2572171"/>
            <a:ext cx="18195" cy="134417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0" name="Picture 5">
            <a:extLst>
              <a:ext uri="{FF2B5EF4-FFF2-40B4-BE49-F238E27FC236}">
                <a16:creationId xmlns:a16="http://schemas.microsoft.com/office/drawing/2014/main" id="{566F57C0-92C0-0247-B52B-295B15A2D0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17" y="5234035"/>
            <a:ext cx="248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11">
            <a:extLst>
              <a:ext uri="{FF2B5EF4-FFF2-40B4-BE49-F238E27FC236}">
                <a16:creationId xmlns:a16="http://schemas.microsoft.com/office/drawing/2014/main" id="{E466E90B-7F68-D84D-8736-A71E90E99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7417" y="4864149"/>
            <a:ext cx="3200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Case(</a:t>
            </a:r>
            <a:r>
              <a:rPr lang="en-US" altLang="en-US" sz="1800" dirty="0">
                <a:ea typeface="ＭＳ Ｐゴシック" panose="020B0600070205080204" pitchFamily="34" charset="-128"/>
                <a:sym typeface="Symbol" pitchFamily="2" charset="2"/>
              </a:rPr>
              <a:t></a:t>
            </a:r>
            <a:r>
              <a:rPr lang="en-US" altLang="en-US" sz="1800" i="1" dirty="0">
                <a:ea typeface="ＭＳ Ｐゴシック" panose="020B0600070205080204" pitchFamily="34" charset="-128"/>
              </a:rPr>
              <a:t>L</a:t>
            </a:r>
            <a:r>
              <a:rPr lang="en-US" altLang="en-US" sz="1800" dirty="0">
                <a:ea typeface="ＭＳ Ｐゴシック" panose="020B0600070205080204" pitchFamily="34" charset="-128"/>
              </a:rPr>
              <a:t>&lt;&lt;1): Weak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3F709E1-A294-CA40-9159-A6A9433B0BFA}"/>
              </a:ext>
            </a:extLst>
          </p:cNvPr>
          <p:cNvSpPr/>
          <p:nvPr/>
        </p:nvSpPr>
        <p:spPr>
          <a:xfrm>
            <a:off x="2268519" y="6175908"/>
            <a:ext cx="2735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dirty="0">
                <a:ea typeface="ＭＳ Ｐゴシック" panose="020B0600070205080204" pitchFamily="34" charset="-128"/>
              </a:rPr>
              <a:t>Lorentzian decay with </a:t>
            </a:r>
          </a:p>
          <a:p>
            <a:r>
              <a:rPr lang="en-US" altLang="en-US" sz="2000" dirty="0">
                <a:ea typeface="ＭＳ Ｐゴシック" panose="020B0600070205080204" pitchFamily="34" charset="-128"/>
              </a:rPr>
              <a:t>1) barrier width</a:t>
            </a:r>
            <a:endParaRPr lang="en-US" sz="20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5C86AA0-D475-9B4F-A45A-2638F5338720}"/>
              </a:ext>
            </a:extLst>
          </p:cNvPr>
          <p:cNvSpPr/>
          <p:nvPr/>
        </p:nvSpPr>
        <p:spPr>
          <a:xfrm>
            <a:off x="5097470" y="6177543"/>
            <a:ext cx="34740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dirty="0">
                <a:ea typeface="ＭＳ Ｐゴシック" panose="020B0600070205080204" pitchFamily="34" charset="-128"/>
              </a:rPr>
              <a:t>Independent of barrier height</a:t>
            </a:r>
            <a:endParaRPr lang="en-US" sz="2000" dirty="0"/>
          </a:p>
        </p:txBody>
      </p:sp>
      <p:pic>
        <p:nvPicPr>
          <p:cNvPr id="44" name="Picture 8">
            <a:extLst>
              <a:ext uri="{FF2B5EF4-FFF2-40B4-BE49-F238E27FC236}">
                <a16:creationId xmlns:a16="http://schemas.microsoft.com/office/drawing/2014/main" id="{6B8B16C2-2D75-C948-B91E-A7D4DB0462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42" y="1589190"/>
            <a:ext cx="1781437" cy="7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7">
            <a:extLst>
              <a:ext uri="{FF2B5EF4-FFF2-40B4-BE49-F238E27FC236}">
                <a16:creationId xmlns:a16="http://schemas.microsoft.com/office/drawing/2014/main" id="{E0EF75F1-9136-304F-A09F-EB39ED2ABE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565" y="835048"/>
            <a:ext cx="1145991" cy="76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E93E13C5-1297-C041-AB39-219D15DA39A1}"/>
              </a:ext>
            </a:extLst>
          </p:cNvPr>
          <p:cNvSpPr/>
          <p:nvPr/>
        </p:nvSpPr>
        <p:spPr>
          <a:xfrm>
            <a:off x="8559409" y="949994"/>
            <a:ext cx="15680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Propagation</a:t>
            </a:r>
            <a:endParaRPr lang="en-US" sz="20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F4BD10D-347A-4E40-88BE-D1C46CF2A2A2}"/>
              </a:ext>
            </a:extLst>
          </p:cNvPr>
          <p:cNvSpPr/>
          <p:nvPr/>
        </p:nvSpPr>
        <p:spPr>
          <a:xfrm>
            <a:off x="8621479" y="1599042"/>
            <a:ext cx="15520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Attenuation </a:t>
            </a:r>
          </a:p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/ Decay</a:t>
            </a:r>
            <a:endParaRPr lang="en-US" sz="2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/>
              <p14:cNvContentPartPr/>
              <p14:nvPr/>
            </p14:nvContentPartPr>
            <p14:xfrm>
              <a:off x="4665240" y="1349640"/>
              <a:ext cx="1090080" cy="720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56960" y="1341360"/>
                <a:ext cx="1108440" cy="73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5259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37D3F-F5AC-974A-BDAD-A66CD3A47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Single Barrier Transmission Solution</a:t>
            </a:r>
            <a:endParaRPr lang="en-US" dirty="0"/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039FE901-750E-0643-81DF-CE31203CB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287" y="5254083"/>
            <a:ext cx="4036763" cy="1337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10">
            <a:extLst>
              <a:ext uri="{FF2B5EF4-FFF2-40B4-BE49-F238E27FC236}">
                <a16:creationId xmlns:a16="http://schemas.microsoft.com/office/drawing/2014/main" id="{3797EC24-0E9C-254E-947A-31AE9A4CD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5268" y="4899568"/>
            <a:ext cx="5264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Case: E&lt;V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o</a:t>
            </a:r>
            <a:r>
              <a:rPr lang="en-US" altLang="en-US" sz="1800" dirty="0">
                <a:ea typeface="ＭＳ Ｐゴシック" panose="020B0600070205080204" pitchFamily="34" charset="-128"/>
              </a:rPr>
              <a:t>   Transmission below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pic>
        <p:nvPicPr>
          <p:cNvPr id="33" name="Picture 6" descr="PotentialEnergyvsDistanceandResonances3.jpg">
            <a:extLst>
              <a:ext uri="{FF2B5EF4-FFF2-40B4-BE49-F238E27FC236}">
                <a16:creationId xmlns:a16="http://schemas.microsoft.com/office/drawing/2014/main" id="{E34A6B5D-DDAB-3F43-85F8-29CD9968D3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0"/>
          <a:stretch/>
        </p:blipFill>
        <p:spPr bwMode="auto">
          <a:xfrm>
            <a:off x="6212250" y="2521090"/>
            <a:ext cx="2073353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8" descr="TransmissionCoefficientvsEnergyonrefinedenergygrid2.jpg">
            <a:extLst>
              <a:ext uri="{FF2B5EF4-FFF2-40B4-BE49-F238E27FC236}">
                <a16:creationId xmlns:a16="http://schemas.microsoft.com/office/drawing/2014/main" id="{A9CA9263-97A3-4444-94F0-295776B50F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0"/>
          <a:stretch/>
        </p:blipFill>
        <p:spPr bwMode="auto">
          <a:xfrm>
            <a:off x="8285603" y="2521090"/>
            <a:ext cx="2073353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 descr="PotentialEnergyvsDistanceandResonances.jpg">
            <a:extLst>
              <a:ext uri="{FF2B5EF4-FFF2-40B4-BE49-F238E27FC236}">
                <a16:creationId xmlns:a16="http://schemas.microsoft.com/office/drawing/2014/main" id="{1F45622E-74AD-6C44-9A3A-EC0F17140CF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3"/>
          <a:stretch/>
        </p:blipFill>
        <p:spPr bwMode="auto">
          <a:xfrm>
            <a:off x="6211216" y="2516928"/>
            <a:ext cx="2072847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 descr="TransmissionCoefficientvsEnergyonrefinedenergygrid.jpg">
            <a:extLst>
              <a:ext uri="{FF2B5EF4-FFF2-40B4-BE49-F238E27FC236}">
                <a16:creationId xmlns:a16="http://schemas.microsoft.com/office/drawing/2014/main" id="{AF490EC6-05CE-6645-8CCB-15AEE0BF4AF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3"/>
          <a:stretch/>
        </p:blipFill>
        <p:spPr bwMode="auto">
          <a:xfrm>
            <a:off x="8286109" y="2516928"/>
            <a:ext cx="2072847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13CE41D-179F-454A-B749-3473380526A2}"/>
              </a:ext>
            </a:extLst>
          </p:cNvPr>
          <p:cNvSpPr/>
          <p:nvPr/>
        </p:nvSpPr>
        <p:spPr>
          <a:xfrm>
            <a:off x="7373675" y="4271124"/>
            <a:ext cx="3213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Transmission NOT </a:t>
            </a:r>
            <a:r>
              <a:rPr lang="en-US" altLang="en-US" sz="20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unity=1</a:t>
            </a:r>
          </a:p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Above Barrier</a:t>
            </a:r>
          </a:p>
        </p:txBody>
      </p:sp>
      <p:sp>
        <p:nvSpPr>
          <p:cNvPr id="36" name="Line 49">
            <a:extLst>
              <a:ext uri="{FF2B5EF4-FFF2-40B4-BE49-F238E27FC236}">
                <a16:creationId xmlns:a16="http://schemas.microsoft.com/office/drawing/2014/main" id="{C7B89645-1D6C-8042-8271-E1412C2E38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85400" y="2559495"/>
            <a:ext cx="250770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49">
            <a:extLst>
              <a:ext uri="{FF2B5EF4-FFF2-40B4-BE49-F238E27FC236}">
                <a16:creationId xmlns:a16="http://schemas.microsoft.com/office/drawing/2014/main" id="{18BB8451-6795-974F-88E5-F072D7D083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74905" y="2559495"/>
            <a:ext cx="18195" cy="134417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49">
            <a:extLst>
              <a:ext uri="{FF2B5EF4-FFF2-40B4-BE49-F238E27FC236}">
                <a16:creationId xmlns:a16="http://schemas.microsoft.com/office/drawing/2014/main" id="{D5EA18F5-9412-984E-9875-9307C4CBB5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43741" y="2559495"/>
            <a:ext cx="18195" cy="1344171"/>
          </a:xfrm>
          <a:prstGeom prst="line">
            <a:avLst/>
          </a:prstGeom>
          <a:noFill/>
          <a:ln w="38100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9">
            <a:extLst>
              <a:ext uri="{FF2B5EF4-FFF2-40B4-BE49-F238E27FC236}">
                <a16:creationId xmlns:a16="http://schemas.microsoft.com/office/drawing/2014/main" id="{5AA448EE-FA7E-F343-9D8D-00EA322739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677006" y="2572171"/>
            <a:ext cx="18195" cy="134417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92C86E98-CF96-2A4F-B408-662A3317F1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113" y="1256498"/>
            <a:ext cx="3911258" cy="12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13">
            <a:extLst>
              <a:ext uri="{FF2B5EF4-FFF2-40B4-BE49-F238E27FC236}">
                <a16:creationId xmlns:a16="http://schemas.microsoft.com/office/drawing/2014/main" id="{803A24B7-2D03-AB41-B455-9490CD491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8667" y="835971"/>
            <a:ext cx="4724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Case: E&gt;V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o</a:t>
            </a:r>
            <a:r>
              <a:rPr lang="en-US" altLang="en-US" sz="1800" dirty="0">
                <a:ea typeface="ＭＳ Ｐゴシック" panose="020B0600070205080204" pitchFamily="34" charset="-128"/>
              </a:rPr>
              <a:t>   Transmission above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D5B40-9BB9-0044-A7BA-0D76D3FA4035}"/>
              </a:ext>
            </a:extLst>
          </p:cNvPr>
          <p:cNvSpPr txBox="1"/>
          <p:nvPr/>
        </p:nvSpPr>
        <p:spPr>
          <a:xfrm>
            <a:off x="2198902" y="2759477"/>
            <a:ext cx="805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k</a:t>
            </a:r>
            <a:r>
              <a:rPr lang="en-US" sz="2000" i="1" baseline="-25000" dirty="0"/>
              <a:t>2</a:t>
            </a:r>
            <a:r>
              <a:rPr lang="en-US" sz="2000" i="1" dirty="0"/>
              <a:t>=-</a:t>
            </a:r>
            <a:r>
              <a:rPr lang="en-US" sz="2000" i="1" dirty="0" err="1"/>
              <a:t>i</a:t>
            </a:r>
            <a:r>
              <a:rPr lang="en-US" sz="2000" i="1" dirty="0" err="1">
                <a:latin typeface="Symbol" pitchFamily="2" charset="2"/>
              </a:rPr>
              <a:t>g</a:t>
            </a:r>
            <a:endParaRPr lang="en-US" sz="2000" i="1" dirty="0">
              <a:latin typeface="Symbol" pitchFamily="2" charset="2"/>
            </a:endParaRPr>
          </a:p>
        </p:txBody>
      </p:sp>
      <p:pic>
        <p:nvPicPr>
          <p:cNvPr id="44" name="Picture 8">
            <a:extLst>
              <a:ext uri="{FF2B5EF4-FFF2-40B4-BE49-F238E27FC236}">
                <a16:creationId xmlns:a16="http://schemas.microsoft.com/office/drawing/2014/main" id="{CBBF1BC9-DFF4-2F4D-BB92-E7FAD3BD35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42" y="1589190"/>
            <a:ext cx="1781437" cy="7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7">
            <a:extLst>
              <a:ext uri="{FF2B5EF4-FFF2-40B4-BE49-F238E27FC236}">
                <a16:creationId xmlns:a16="http://schemas.microsoft.com/office/drawing/2014/main" id="{C07E0B23-89E3-2346-8C2E-86598EA64A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565" y="835048"/>
            <a:ext cx="1145991" cy="76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B02F7355-2158-DE45-AC3F-6D3677F63F6E}"/>
              </a:ext>
            </a:extLst>
          </p:cNvPr>
          <p:cNvSpPr/>
          <p:nvPr/>
        </p:nvSpPr>
        <p:spPr>
          <a:xfrm>
            <a:off x="8559409" y="949994"/>
            <a:ext cx="15680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Propagation</a:t>
            </a:r>
            <a:endParaRPr lang="en-US" sz="20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47992AC-1AE7-EC43-9924-A8B1E95A84CB}"/>
              </a:ext>
            </a:extLst>
          </p:cNvPr>
          <p:cNvSpPr/>
          <p:nvPr/>
        </p:nvSpPr>
        <p:spPr>
          <a:xfrm>
            <a:off x="8621479" y="1599042"/>
            <a:ext cx="15520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Attenuation </a:t>
            </a:r>
          </a:p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/ Decay</a:t>
            </a:r>
            <a:endParaRPr lang="en-US" sz="200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B78531D-9131-8F47-9CEB-6B6146C16145}"/>
              </a:ext>
            </a:extLst>
          </p:cNvPr>
          <p:cNvSpPr/>
          <p:nvPr/>
        </p:nvSpPr>
        <p:spPr>
          <a:xfrm>
            <a:off x="3246193" y="2660900"/>
            <a:ext cx="16946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Propagation 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above barrier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5385D9-3697-724B-9794-470CBD7F73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75132" y="3422270"/>
            <a:ext cx="4030880" cy="1298409"/>
          </a:xfrm>
          <a:prstGeom prst="rect">
            <a:avLst/>
          </a:prstGeom>
        </p:spPr>
      </p:pic>
      <p:pic>
        <p:nvPicPr>
          <p:cNvPr id="49" name="Picture 7">
            <a:extLst>
              <a:ext uri="{FF2B5EF4-FFF2-40B4-BE49-F238E27FC236}">
                <a16:creationId xmlns:a16="http://schemas.microsoft.com/office/drawing/2014/main" id="{1DE26E97-7BD8-AC4B-9255-02335624EE5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41" t="33837" r="9302" b="28376"/>
          <a:stretch/>
        </p:blipFill>
        <p:spPr bwMode="auto">
          <a:xfrm>
            <a:off x="4636611" y="3871776"/>
            <a:ext cx="1120459" cy="44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DEA6F687-D80D-1245-ACA7-F96AA975AE6F}"/>
              </a:ext>
            </a:extLst>
          </p:cNvPr>
          <p:cNvSpPr/>
          <p:nvPr/>
        </p:nvSpPr>
        <p:spPr>
          <a:xfrm>
            <a:off x="7553614" y="4976587"/>
            <a:ext cx="28281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Transmission oscillates</a:t>
            </a:r>
            <a:endParaRPr lang="en-US" altLang="en-US" sz="200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Above Barrier</a:t>
            </a:r>
          </a:p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Period is </a:t>
            </a:r>
            <a:r>
              <a:rPr lang="en-US" altLang="en-US" sz="2000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k</a:t>
            </a:r>
            <a:r>
              <a:rPr lang="en-US" altLang="en-US" sz="2000" i="1" baseline="-25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2</a:t>
            </a:r>
            <a:r>
              <a:rPr lang="en-US" altLang="en-US" sz="2000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/>
              <p14:cNvContentPartPr/>
              <p14:nvPr/>
            </p14:nvContentPartPr>
            <p14:xfrm>
              <a:off x="1497960" y="624240"/>
              <a:ext cx="4554720" cy="60282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488600" y="615600"/>
                <a:ext cx="4574160" cy="604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4440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8" grpId="0"/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Line 49">
            <a:extLst>
              <a:ext uri="{FF2B5EF4-FFF2-40B4-BE49-F238E27FC236}">
                <a16:creationId xmlns:a16="http://schemas.microsoft.com/office/drawing/2014/main" id="{5AA448EE-FA7E-F343-9D8D-00EA322739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677006" y="3311752"/>
            <a:ext cx="18195" cy="134417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8" name="Picture 7" descr="PotentialEnergyvsDistanceandResonances.jpg">
            <a:extLst>
              <a:ext uri="{FF2B5EF4-FFF2-40B4-BE49-F238E27FC236}">
                <a16:creationId xmlns:a16="http://schemas.microsoft.com/office/drawing/2014/main" id="{1F45622E-74AD-6C44-9A3A-EC0F17140C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3"/>
          <a:stretch/>
        </p:blipFill>
        <p:spPr bwMode="auto">
          <a:xfrm>
            <a:off x="6211216" y="3256509"/>
            <a:ext cx="2072847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 descr="TransmissionCoefficientvsEnergyonrefinedenergygrid.jpg">
            <a:extLst>
              <a:ext uri="{FF2B5EF4-FFF2-40B4-BE49-F238E27FC236}">
                <a16:creationId xmlns:a16="http://schemas.microsoft.com/office/drawing/2014/main" id="{AF490EC6-05CE-6645-8CCB-15AEE0BF4A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3"/>
          <a:stretch/>
        </p:blipFill>
        <p:spPr bwMode="auto">
          <a:xfrm>
            <a:off x="8286109" y="3256509"/>
            <a:ext cx="2072847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337D3F-F5AC-974A-BDAD-A66CD3A47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Single Barrier Transmission Solution</a:t>
            </a:r>
            <a:endParaRPr lang="en-US" dirty="0"/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039FE901-750E-0643-81DF-CE31203CB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287" y="5254083"/>
            <a:ext cx="4036763" cy="1337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10">
            <a:extLst>
              <a:ext uri="{FF2B5EF4-FFF2-40B4-BE49-F238E27FC236}">
                <a16:creationId xmlns:a16="http://schemas.microsoft.com/office/drawing/2014/main" id="{3797EC24-0E9C-254E-947A-31AE9A4CD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5268" y="4899568"/>
            <a:ext cx="5264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Case: E&lt;V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o</a:t>
            </a:r>
            <a:r>
              <a:rPr lang="en-US" altLang="en-US" sz="1800" dirty="0">
                <a:ea typeface="ＭＳ Ｐゴシック" panose="020B0600070205080204" pitchFamily="34" charset="-128"/>
              </a:rPr>
              <a:t>   Transmission below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pic>
        <p:nvPicPr>
          <p:cNvPr id="33" name="Picture 6" descr="PotentialEnergyvsDistanceandResonances3.jpg">
            <a:extLst>
              <a:ext uri="{FF2B5EF4-FFF2-40B4-BE49-F238E27FC236}">
                <a16:creationId xmlns:a16="http://schemas.microsoft.com/office/drawing/2014/main" id="{E34A6B5D-DDAB-3F43-85F8-29CD9968D3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8"/>
          <a:stretch/>
        </p:blipFill>
        <p:spPr bwMode="auto">
          <a:xfrm>
            <a:off x="6212250" y="2603829"/>
            <a:ext cx="2073353" cy="239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8" descr="TransmissionCoefficientvsEnergyonrefinedenergygrid2.jpg">
            <a:extLst>
              <a:ext uri="{FF2B5EF4-FFF2-40B4-BE49-F238E27FC236}">
                <a16:creationId xmlns:a16="http://schemas.microsoft.com/office/drawing/2014/main" id="{A9CA9263-97A3-4444-94F0-295776B50F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0" b="1"/>
          <a:stretch/>
        </p:blipFill>
        <p:spPr bwMode="auto">
          <a:xfrm>
            <a:off x="8285603" y="2593977"/>
            <a:ext cx="2073353" cy="240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13CE41D-179F-454A-B749-3473380526A2}"/>
              </a:ext>
            </a:extLst>
          </p:cNvPr>
          <p:cNvSpPr/>
          <p:nvPr/>
        </p:nvSpPr>
        <p:spPr>
          <a:xfrm>
            <a:off x="7830850" y="5010705"/>
            <a:ext cx="22987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1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Transmission NOT </a:t>
            </a:r>
            <a:r>
              <a:rPr lang="en-US" altLang="en-US" sz="14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unity=1</a:t>
            </a:r>
          </a:p>
          <a:p>
            <a:pPr algn="ctr"/>
            <a:r>
              <a:rPr lang="en-US" altLang="en-US" sz="1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Above Barrier</a:t>
            </a:r>
          </a:p>
        </p:txBody>
      </p:sp>
      <p:sp>
        <p:nvSpPr>
          <p:cNvPr id="36" name="Line 49">
            <a:extLst>
              <a:ext uri="{FF2B5EF4-FFF2-40B4-BE49-F238E27FC236}">
                <a16:creationId xmlns:a16="http://schemas.microsoft.com/office/drawing/2014/main" id="{C7B89645-1D6C-8042-8271-E1412C2E38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36040" y="2852925"/>
            <a:ext cx="2507700" cy="0"/>
          </a:xfrm>
          <a:prstGeom prst="line">
            <a:avLst/>
          </a:prstGeom>
          <a:noFill/>
          <a:ln w="38100">
            <a:solidFill>
              <a:srgbClr val="00B0F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49">
            <a:extLst>
              <a:ext uri="{FF2B5EF4-FFF2-40B4-BE49-F238E27FC236}">
                <a16:creationId xmlns:a16="http://schemas.microsoft.com/office/drawing/2014/main" id="{18BB8451-6795-974F-88E5-F072D7D083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74905" y="3299076"/>
            <a:ext cx="18195" cy="134417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49">
            <a:extLst>
              <a:ext uri="{FF2B5EF4-FFF2-40B4-BE49-F238E27FC236}">
                <a16:creationId xmlns:a16="http://schemas.microsoft.com/office/drawing/2014/main" id="{D5EA18F5-9412-984E-9875-9307C4CBB5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43741" y="3299076"/>
            <a:ext cx="18195" cy="1344171"/>
          </a:xfrm>
          <a:prstGeom prst="line">
            <a:avLst/>
          </a:prstGeom>
          <a:noFill/>
          <a:ln w="38100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92C86E98-CF96-2A4F-B408-662A3317F1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113" y="1256498"/>
            <a:ext cx="3911258" cy="12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13">
            <a:extLst>
              <a:ext uri="{FF2B5EF4-FFF2-40B4-BE49-F238E27FC236}">
                <a16:creationId xmlns:a16="http://schemas.microsoft.com/office/drawing/2014/main" id="{803A24B7-2D03-AB41-B455-9490CD491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8667" y="835971"/>
            <a:ext cx="4724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Case: E&lt;V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o</a:t>
            </a:r>
            <a:r>
              <a:rPr lang="en-US" altLang="en-US" sz="1800" dirty="0">
                <a:ea typeface="ＭＳ Ｐゴシック" panose="020B0600070205080204" pitchFamily="34" charset="-128"/>
              </a:rPr>
              <a:t>   Transmission above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D5B40-9BB9-0044-A7BA-0D76D3FA4035}"/>
              </a:ext>
            </a:extLst>
          </p:cNvPr>
          <p:cNvSpPr txBox="1"/>
          <p:nvPr/>
        </p:nvSpPr>
        <p:spPr>
          <a:xfrm>
            <a:off x="2198902" y="2759477"/>
            <a:ext cx="805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k</a:t>
            </a:r>
            <a:r>
              <a:rPr lang="en-US" sz="2000" i="1" baseline="-25000" dirty="0"/>
              <a:t>2</a:t>
            </a:r>
            <a:r>
              <a:rPr lang="en-US" sz="2000" i="1" dirty="0"/>
              <a:t>=-</a:t>
            </a:r>
            <a:r>
              <a:rPr lang="en-US" sz="2000" i="1" dirty="0" err="1"/>
              <a:t>i</a:t>
            </a:r>
            <a:r>
              <a:rPr lang="en-US" sz="2000" i="1" dirty="0" err="1">
                <a:latin typeface="Symbol" pitchFamily="2" charset="2"/>
              </a:rPr>
              <a:t>g</a:t>
            </a:r>
            <a:endParaRPr lang="en-US" sz="2000" i="1" dirty="0">
              <a:latin typeface="Symbol" pitchFamily="2" charset="2"/>
            </a:endParaRPr>
          </a:p>
        </p:txBody>
      </p:sp>
      <p:pic>
        <p:nvPicPr>
          <p:cNvPr id="44" name="Picture 8">
            <a:extLst>
              <a:ext uri="{FF2B5EF4-FFF2-40B4-BE49-F238E27FC236}">
                <a16:creationId xmlns:a16="http://schemas.microsoft.com/office/drawing/2014/main" id="{CBBF1BC9-DFF4-2F4D-BB92-E7FAD3BD35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42" y="1589190"/>
            <a:ext cx="1781437" cy="7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7">
            <a:extLst>
              <a:ext uri="{FF2B5EF4-FFF2-40B4-BE49-F238E27FC236}">
                <a16:creationId xmlns:a16="http://schemas.microsoft.com/office/drawing/2014/main" id="{C07E0B23-89E3-2346-8C2E-86598EA64A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565" y="835048"/>
            <a:ext cx="1145991" cy="76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B02F7355-2158-DE45-AC3F-6D3677F63F6E}"/>
              </a:ext>
            </a:extLst>
          </p:cNvPr>
          <p:cNvSpPr/>
          <p:nvPr/>
        </p:nvSpPr>
        <p:spPr>
          <a:xfrm>
            <a:off x="8559409" y="949994"/>
            <a:ext cx="15680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Propagation</a:t>
            </a:r>
            <a:endParaRPr lang="en-US" sz="20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47992AC-1AE7-EC43-9924-A8B1E95A84CB}"/>
              </a:ext>
            </a:extLst>
          </p:cNvPr>
          <p:cNvSpPr/>
          <p:nvPr/>
        </p:nvSpPr>
        <p:spPr>
          <a:xfrm>
            <a:off x="8621479" y="1599042"/>
            <a:ext cx="15520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Attenuation </a:t>
            </a:r>
          </a:p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/ Decay</a:t>
            </a:r>
            <a:endParaRPr lang="en-US" sz="200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B78531D-9131-8F47-9CEB-6B6146C16145}"/>
              </a:ext>
            </a:extLst>
          </p:cNvPr>
          <p:cNvSpPr/>
          <p:nvPr/>
        </p:nvSpPr>
        <p:spPr>
          <a:xfrm>
            <a:off x="3246193" y="2660900"/>
            <a:ext cx="16946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Propagation 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above barrier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5385D9-3697-724B-9794-470CBD7F73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75132" y="3422270"/>
            <a:ext cx="4030880" cy="1298409"/>
          </a:xfrm>
          <a:prstGeom prst="rect">
            <a:avLst/>
          </a:prstGeom>
        </p:spPr>
      </p:pic>
      <p:pic>
        <p:nvPicPr>
          <p:cNvPr id="49" name="Picture 7">
            <a:extLst>
              <a:ext uri="{FF2B5EF4-FFF2-40B4-BE49-F238E27FC236}">
                <a16:creationId xmlns:a16="http://schemas.microsoft.com/office/drawing/2014/main" id="{1DE26E97-7BD8-AC4B-9255-02335624EE5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41" t="33837" r="9302" b="28376"/>
          <a:stretch/>
        </p:blipFill>
        <p:spPr bwMode="auto">
          <a:xfrm>
            <a:off x="4636611" y="3871776"/>
            <a:ext cx="1120459" cy="44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DEA6F687-D80D-1245-ACA7-F96AA975AE6F}"/>
              </a:ext>
            </a:extLst>
          </p:cNvPr>
          <p:cNvSpPr/>
          <p:nvPr/>
        </p:nvSpPr>
        <p:spPr>
          <a:xfrm>
            <a:off x="7553614" y="5716168"/>
            <a:ext cx="28281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Transmission oscillates</a:t>
            </a:r>
          </a:p>
          <a:p>
            <a:pPr algn="ctr"/>
            <a:r>
              <a:rPr lang="en-US" altLang="en-US" sz="20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Above Barrier</a:t>
            </a:r>
          </a:p>
          <a:p>
            <a:pPr algn="ctr"/>
            <a:r>
              <a:rPr lang="en-US" altLang="en-US" sz="20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Period is </a:t>
            </a:r>
            <a:r>
              <a:rPr lang="en-US" altLang="en-US" sz="2000" i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k</a:t>
            </a:r>
            <a:r>
              <a:rPr lang="en-US" altLang="en-US" sz="2000" i="1" baseline="-250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2</a:t>
            </a:r>
            <a:r>
              <a:rPr lang="en-US" altLang="en-US" sz="2000" i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/>
              <p14:cNvContentPartPr/>
              <p14:nvPr/>
            </p14:nvContentPartPr>
            <p14:xfrm>
              <a:off x="9830880" y="2824560"/>
              <a:ext cx="477000" cy="5079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828000" y="2817720"/>
                <a:ext cx="491040" cy="52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111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7" descr="ReflectionCoefficientvsEnergyonrefinedenergygrid3.jpg">
            <a:extLst>
              <a:ext uri="{FF2B5EF4-FFF2-40B4-BE49-F238E27FC236}">
                <a16:creationId xmlns:a16="http://schemas.microsoft.com/office/drawing/2014/main" id="{244A8A3C-137A-BD47-91CC-7D577A52A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142" y="2752532"/>
            <a:ext cx="1672273" cy="1926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" descr="PotentialEnergyvsDistanceandResonances3.jpg">
            <a:extLst>
              <a:ext uri="{FF2B5EF4-FFF2-40B4-BE49-F238E27FC236}">
                <a16:creationId xmlns:a16="http://schemas.microsoft.com/office/drawing/2014/main" id="{E34A6B5D-DDAB-3F43-85F8-29CD9968D3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8"/>
          <a:stretch/>
        </p:blipFill>
        <p:spPr bwMode="auto">
          <a:xfrm>
            <a:off x="6212250" y="2603829"/>
            <a:ext cx="2073353" cy="239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8" descr="TransmissionCoefficientvsEnergyonrefinedenergygrid2.jpg">
            <a:extLst>
              <a:ext uri="{FF2B5EF4-FFF2-40B4-BE49-F238E27FC236}">
                <a16:creationId xmlns:a16="http://schemas.microsoft.com/office/drawing/2014/main" id="{A9CA9263-97A3-4444-94F0-295776B50F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0" b="1"/>
          <a:stretch/>
        </p:blipFill>
        <p:spPr bwMode="auto">
          <a:xfrm>
            <a:off x="8285603" y="2593977"/>
            <a:ext cx="2073353" cy="240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 descr="PotentialEnergyvsDistanceandResonances.jpg">
            <a:extLst>
              <a:ext uri="{FF2B5EF4-FFF2-40B4-BE49-F238E27FC236}">
                <a16:creationId xmlns:a16="http://schemas.microsoft.com/office/drawing/2014/main" id="{1F45622E-74AD-6C44-9A3A-EC0F17140CF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3" b="1"/>
          <a:stretch/>
        </p:blipFill>
        <p:spPr bwMode="auto">
          <a:xfrm>
            <a:off x="6211216" y="2589815"/>
            <a:ext cx="2072847" cy="240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 descr="TransmissionCoefficientvsEnergyonrefinedenergygrid.jpg">
            <a:extLst>
              <a:ext uri="{FF2B5EF4-FFF2-40B4-BE49-F238E27FC236}">
                <a16:creationId xmlns:a16="http://schemas.microsoft.com/office/drawing/2014/main" id="{AF490EC6-05CE-6645-8CCB-15AEE0BF4AF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1"/>
          <a:stretch/>
        </p:blipFill>
        <p:spPr bwMode="auto">
          <a:xfrm>
            <a:off x="8286109" y="2599667"/>
            <a:ext cx="2072847" cy="239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337D3F-F5AC-974A-BDAD-A66CD3A47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Single Barrier Transmission Solution</a:t>
            </a:r>
            <a:endParaRPr lang="en-US" dirty="0"/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039FE901-750E-0643-81DF-CE31203CBD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287" y="5254083"/>
            <a:ext cx="4036763" cy="1337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10">
            <a:extLst>
              <a:ext uri="{FF2B5EF4-FFF2-40B4-BE49-F238E27FC236}">
                <a16:creationId xmlns:a16="http://schemas.microsoft.com/office/drawing/2014/main" id="{3797EC24-0E9C-254E-947A-31AE9A4CD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5268" y="4899568"/>
            <a:ext cx="52645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Case: E&lt;V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o</a:t>
            </a:r>
            <a:r>
              <a:rPr lang="en-US" altLang="en-US" sz="1800" dirty="0">
                <a:ea typeface="ＭＳ Ｐゴシック" panose="020B0600070205080204" pitchFamily="34" charset="-128"/>
              </a:rPr>
              <a:t>   Transmission below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13CE41D-179F-454A-B749-3473380526A2}"/>
              </a:ext>
            </a:extLst>
          </p:cNvPr>
          <p:cNvSpPr/>
          <p:nvPr/>
        </p:nvSpPr>
        <p:spPr>
          <a:xfrm>
            <a:off x="7373675" y="5010705"/>
            <a:ext cx="3213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Transmission NOT </a:t>
            </a:r>
            <a:r>
              <a:rPr lang="en-US" altLang="en-US" sz="20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unity=1</a:t>
            </a:r>
          </a:p>
          <a:p>
            <a:pPr algn="ctr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Above Barrier</a:t>
            </a:r>
          </a:p>
        </p:txBody>
      </p:sp>
      <p:sp>
        <p:nvSpPr>
          <p:cNvPr id="36" name="Line 49">
            <a:extLst>
              <a:ext uri="{FF2B5EF4-FFF2-40B4-BE49-F238E27FC236}">
                <a16:creationId xmlns:a16="http://schemas.microsoft.com/office/drawing/2014/main" id="{C7B89645-1D6C-8042-8271-E1412C2E38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97635" y="3236975"/>
            <a:ext cx="2507700" cy="0"/>
          </a:xfrm>
          <a:prstGeom prst="line">
            <a:avLst/>
          </a:prstGeom>
          <a:noFill/>
          <a:ln w="38100">
            <a:solidFill>
              <a:srgbClr val="00B0F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92C86E98-CF96-2A4F-B408-662A3317F1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113" y="1256498"/>
            <a:ext cx="3911258" cy="12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13">
            <a:extLst>
              <a:ext uri="{FF2B5EF4-FFF2-40B4-BE49-F238E27FC236}">
                <a16:creationId xmlns:a16="http://schemas.microsoft.com/office/drawing/2014/main" id="{803A24B7-2D03-AB41-B455-9490CD491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8667" y="835971"/>
            <a:ext cx="4724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Case: E&lt;V</a:t>
            </a:r>
            <a:r>
              <a:rPr lang="en-US" altLang="en-US" sz="1800" baseline="-25000" dirty="0">
                <a:ea typeface="ＭＳ Ｐゴシック" panose="020B0600070205080204" pitchFamily="34" charset="-128"/>
              </a:rPr>
              <a:t>o</a:t>
            </a:r>
            <a:r>
              <a:rPr lang="en-US" altLang="en-US" sz="1800" dirty="0">
                <a:ea typeface="ＭＳ Ｐゴシック" panose="020B0600070205080204" pitchFamily="34" charset="-128"/>
              </a:rPr>
              <a:t>   Transmission above barrier</a:t>
            </a:r>
            <a:endParaRPr lang="en-US" altLang="en-US" sz="1800" baseline="-25000" dirty="0">
              <a:ea typeface="ＭＳ Ｐゴシック" panose="020B0600070205080204" pitchFamily="34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D5B40-9BB9-0044-A7BA-0D76D3FA4035}"/>
              </a:ext>
            </a:extLst>
          </p:cNvPr>
          <p:cNvSpPr txBox="1"/>
          <p:nvPr/>
        </p:nvSpPr>
        <p:spPr>
          <a:xfrm>
            <a:off x="2198902" y="2759477"/>
            <a:ext cx="805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k</a:t>
            </a:r>
            <a:r>
              <a:rPr lang="en-US" sz="2000" i="1" baseline="-25000" dirty="0"/>
              <a:t>2</a:t>
            </a:r>
            <a:r>
              <a:rPr lang="en-US" sz="2000" i="1" dirty="0"/>
              <a:t>=-</a:t>
            </a:r>
            <a:r>
              <a:rPr lang="en-US" sz="2000" i="1" dirty="0" err="1"/>
              <a:t>i</a:t>
            </a:r>
            <a:r>
              <a:rPr lang="en-US" sz="2000" i="1" dirty="0" err="1">
                <a:latin typeface="Symbol" pitchFamily="2" charset="2"/>
              </a:rPr>
              <a:t>g</a:t>
            </a:r>
            <a:endParaRPr lang="en-US" sz="2000" i="1" dirty="0">
              <a:latin typeface="Symbol" pitchFamily="2" charset="2"/>
            </a:endParaRPr>
          </a:p>
        </p:txBody>
      </p:sp>
      <p:pic>
        <p:nvPicPr>
          <p:cNvPr id="44" name="Picture 8">
            <a:extLst>
              <a:ext uri="{FF2B5EF4-FFF2-40B4-BE49-F238E27FC236}">
                <a16:creationId xmlns:a16="http://schemas.microsoft.com/office/drawing/2014/main" id="{CBBF1BC9-DFF4-2F4D-BB92-E7FAD3BD35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42" y="1589190"/>
            <a:ext cx="1781437" cy="7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7">
            <a:extLst>
              <a:ext uri="{FF2B5EF4-FFF2-40B4-BE49-F238E27FC236}">
                <a16:creationId xmlns:a16="http://schemas.microsoft.com/office/drawing/2014/main" id="{C07E0B23-89E3-2346-8C2E-86598EA64A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565" y="835048"/>
            <a:ext cx="1145991" cy="76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B02F7355-2158-DE45-AC3F-6D3677F63F6E}"/>
              </a:ext>
            </a:extLst>
          </p:cNvPr>
          <p:cNvSpPr/>
          <p:nvPr/>
        </p:nvSpPr>
        <p:spPr>
          <a:xfrm>
            <a:off x="8559409" y="949994"/>
            <a:ext cx="15680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Propagation</a:t>
            </a:r>
            <a:endParaRPr lang="en-US" sz="20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47992AC-1AE7-EC43-9924-A8B1E95A84CB}"/>
              </a:ext>
            </a:extLst>
          </p:cNvPr>
          <p:cNvSpPr/>
          <p:nvPr/>
        </p:nvSpPr>
        <p:spPr>
          <a:xfrm>
            <a:off x="8621479" y="1599042"/>
            <a:ext cx="15520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Attenuation </a:t>
            </a:r>
          </a:p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/ Decay</a:t>
            </a:r>
            <a:endParaRPr lang="en-US" sz="200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B78531D-9131-8F47-9CEB-6B6146C16145}"/>
              </a:ext>
            </a:extLst>
          </p:cNvPr>
          <p:cNvSpPr/>
          <p:nvPr/>
        </p:nvSpPr>
        <p:spPr>
          <a:xfrm>
            <a:off x="3246193" y="2660900"/>
            <a:ext cx="16946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ea typeface="ＭＳ Ｐゴシック" panose="020B0600070205080204" pitchFamily="34" charset="-128"/>
              </a:rPr>
              <a:t>Propagation 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above barrier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5385D9-3697-724B-9794-470CBD7F73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75132" y="3422270"/>
            <a:ext cx="4030880" cy="1298409"/>
          </a:xfrm>
          <a:prstGeom prst="rect">
            <a:avLst/>
          </a:prstGeom>
        </p:spPr>
      </p:pic>
      <p:pic>
        <p:nvPicPr>
          <p:cNvPr id="49" name="Picture 7">
            <a:extLst>
              <a:ext uri="{FF2B5EF4-FFF2-40B4-BE49-F238E27FC236}">
                <a16:creationId xmlns:a16="http://schemas.microsoft.com/office/drawing/2014/main" id="{1DE26E97-7BD8-AC4B-9255-02335624EE5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41" t="33837" r="9302" b="28376"/>
          <a:stretch/>
        </p:blipFill>
        <p:spPr bwMode="auto">
          <a:xfrm>
            <a:off x="4636611" y="3871776"/>
            <a:ext cx="1120459" cy="44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DEA6F687-D80D-1245-ACA7-F96AA975AE6F}"/>
              </a:ext>
            </a:extLst>
          </p:cNvPr>
          <p:cNvSpPr/>
          <p:nvPr/>
        </p:nvSpPr>
        <p:spPr>
          <a:xfrm>
            <a:off x="7553614" y="5716168"/>
            <a:ext cx="282814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0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Transmission oscillates</a:t>
            </a:r>
          </a:p>
          <a:p>
            <a:pPr algn="ctr"/>
            <a:r>
              <a:rPr lang="en-US" altLang="en-US" sz="20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Above Barrier</a:t>
            </a:r>
          </a:p>
          <a:p>
            <a:pPr algn="ctr"/>
            <a:r>
              <a:rPr lang="en-US" altLang="en-US" sz="20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Period is </a:t>
            </a:r>
            <a:r>
              <a:rPr lang="en-US" altLang="en-US" sz="2000" i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k</a:t>
            </a:r>
            <a:r>
              <a:rPr lang="en-US" altLang="en-US" sz="2000" i="1" baseline="-250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2</a:t>
            </a:r>
            <a:r>
              <a:rPr lang="en-US" altLang="en-US" sz="2000" i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L</a:t>
            </a:r>
          </a:p>
        </p:txBody>
      </p:sp>
      <p:sp>
        <p:nvSpPr>
          <p:cNvPr id="39" name="Line 49">
            <a:extLst>
              <a:ext uri="{FF2B5EF4-FFF2-40B4-BE49-F238E27FC236}">
                <a16:creationId xmlns:a16="http://schemas.microsoft.com/office/drawing/2014/main" id="{5AA448EE-FA7E-F343-9D8D-00EA322739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677006" y="3311752"/>
            <a:ext cx="18195" cy="134417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49">
            <a:extLst>
              <a:ext uri="{FF2B5EF4-FFF2-40B4-BE49-F238E27FC236}">
                <a16:creationId xmlns:a16="http://schemas.microsoft.com/office/drawing/2014/main" id="{18BB8451-6795-974F-88E5-F072D7D083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74905" y="3299076"/>
            <a:ext cx="18195" cy="1344171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49">
            <a:extLst>
              <a:ext uri="{FF2B5EF4-FFF2-40B4-BE49-F238E27FC236}">
                <a16:creationId xmlns:a16="http://schemas.microsoft.com/office/drawing/2014/main" id="{D5EA18F5-9412-984E-9875-9307C4CBB5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43741" y="3299076"/>
            <a:ext cx="18195" cy="1344171"/>
          </a:xfrm>
          <a:prstGeom prst="line">
            <a:avLst/>
          </a:prstGeom>
          <a:noFill/>
          <a:ln w="38100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49">
            <a:extLst>
              <a:ext uri="{FF2B5EF4-FFF2-40B4-BE49-F238E27FC236}">
                <a16:creationId xmlns:a16="http://schemas.microsoft.com/office/drawing/2014/main" id="{677C82D3-70C0-8143-8977-982CA0D78B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36040" y="3006545"/>
            <a:ext cx="2507700" cy="0"/>
          </a:xfrm>
          <a:prstGeom prst="line">
            <a:avLst/>
          </a:prstGeom>
          <a:noFill/>
          <a:ln w="38100">
            <a:solidFill>
              <a:srgbClr val="00B0F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" name="Ink 4"/>
              <p14:cNvContentPartPr/>
              <p14:nvPr/>
            </p14:nvContentPartPr>
            <p14:xfrm>
              <a:off x="9178560" y="6323040"/>
              <a:ext cx="716040" cy="3805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168120" y="6313320"/>
                <a:ext cx="737640" cy="40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6120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>
            <a:extLst>
              <a:ext uri="{FF2B5EF4-FFF2-40B4-BE49-F238E27FC236}">
                <a16:creationId xmlns:a16="http://schemas.microsoft.com/office/drawing/2014/main" id="{33F6CF5B-4FDC-9640-8A64-A4D423320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486401"/>
            <a:ext cx="304800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3">
            <a:extLst>
              <a:ext uri="{FF2B5EF4-FFF2-40B4-BE49-F238E27FC236}">
                <a16:creationId xmlns:a16="http://schemas.microsoft.com/office/drawing/2014/main" id="{1DA5F9CF-2192-1743-B7E9-C4B39D73E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4326" y="5181600"/>
            <a:ext cx="190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Case: E&gt;V</a:t>
            </a:r>
            <a:r>
              <a:rPr lang="en-US" altLang="en-US" sz="1800" baseline="-25000">
                <a:ea typeface="ＭＳ Ｐゴシック" panose="020B0600070205080204" pitchFamily="34" charset="-128"/>
              </a:rPr>
              <a:t>o</a:t>
            </a:r>
          </a:p>
        </p:txBody>
      </p:sp>
      <p:sp>
        <p:nvSpPr>
          <p:cNvPr id="48130" name="Title 1">
            <a:extLst>
              <a:ext uri="{FF2B5EF4-FFF2-40B4-BE49-F238E27FC236}">
                <a16:creationId xmlns:a16="http://schemas.microsoft.com/office/drawing/2014/main" id="{646A785F-9A6E-6B45-969E-F8E4E164A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Single barrier : Concepts</a:t>
            </a:r>
          </a:p>
        </p:txBody>
      </p:sp>
      <p:pic>
        <p:nvPicPr>
          <p:cNvPr id="48131" name="Picture 6" descr="PotentialEnergyvsDistanceandResonances3.jpg">
            <a:extLst>
              <a:ext uri="{FF2B5EF4-FFF2-40B4-BE49-F238E27FC236}">
                <a16:creationId xmlns:a16="http://schemas.microsoft.com/office/drawing/2014/main" id="{4C70E3F8-1343-0242-AD3F-279039BD4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838200"/>
            <a:ext cx="2932112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7" descr="ReflectionCoefficientvsEnergyonrefinedenergygrid3.jpg">
            <a:extLst>
              <a:ext uri="{FF2B5EF4-FFF2-40B4-BE49-F238E27FC236}">
                <a16:creationId xmlns:a16="http://schemas.microsoft.com/office/drawing/2014/main" id="{275C7132-EE15-7647-A26F-CC0600DBDC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488" y="838200"/>
            <a:ext cx="2932112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8" descr="TransmissionCoefficientvsEnergyonrefinedenergygrid2.jpg">
            <a:extLst>
              <a:ext uri="{FF2B5EF4-FFF2-40B4-BE49-F238E27FC236}">
                <a16:creationId xmlns:a16="http://schemas.microsoft.com/office/drawing/2014/main" id="{8320E8D1-95CC-F64C-BFC0-A75404957C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1" y="838200"/>
            <a:ext cx="2932113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Box 6">
            <a:extLst>
              <a:ext uri="{FF2B5EF4-FFF2-40B4-BE49-F238E27FC236}">
                <a16:creationId xmlns:a16="http://schemas.microsoft.com/office/drawing/2014/main" id="{1D1F6372-CCC0-BF4A-876C-A78B85742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311650"/>
            <a:ext cx="10134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17475" indent="-1174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Transmission is finite under the barrier – tunneling!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Transmission above the barrier is not perfect unity!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Quasi-bound state above the barrier.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Transmission goes to one.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Computed with – </a:t>
            </a:r>
            <a:r>
              <a:rPr lang="en-US" altLang="en-US" dirty="0">
                <a:ea typeface="ＭＳ Ｐゴシック" panose="020B0600070205080204" pitchFamily="34" charset="-128"/>
                <a:hlinkClick r:id="rId6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78049B-B4EE-AE45-9D5E-4D2B813328D8}"/>
              </a:ext>
            </a:extLst>
          </p:cNvPr>
          <p:cNvSpPr/>
          <p:nvPr/>
        </p:nvSpPr>
        <p:spPr>
          <a:xfrm>
            <a:off x="8278813" y="1854396"/>
            <a:ext cx="16401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dirty="0">
                <a:ea typeface="ＭＳ Ｐゴシック" panose="020B0600070205080204" pitchFamily="34" charset="-128"/>
              </a:rPr>
              <a:t>Reflection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= 1 - T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8053920" y="1107720"/>
              <a:ext cx="295200" cy="178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47080" y="1098720"/>
                <a:ext cx="310320" cy="19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9888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F48F9E68-49A0-5C41-9B02-EE3A7EACE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Effect of barrier thickness  below the barrier</a:t>
            </a:r>
          </a:p>
        </p:txBody>
      </p:sp>
      <p:sp>
        <p:nvSpPr>
          <p:cNvPr id="49155" name="TextBox 6">
            <a:extLst>
              <a:ext uri="{FF2B5EF4-FFF2-40B4-BE49-F238E27FC236}">
                <a16:creationId xmlns:a16="http://schemas.microsoft.com/office/drawing/2014/main" id="{F8765D95-05F3-7441-B6AA-20F56FDA5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732" y="4289425"/>
            <a:ext cx="103251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17475" indent="-1174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Increased barrier width reduces tunneling probability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Thicker barrier increase the reflection probability below the barrier height.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Quasi-bound states occur for the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thicker barrier too.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Computed with – </a:t>
            </a:r>
            <a:r>
              <a:rPr lang="en-US" altLang="en-US" dirty="0">
                <a:hlinkClick r:id="rId2"/>
              </a:rPr>
              <a:t>http://nanohub.org/tools/pcpbt</a:t>
            </a:r>
            <a:endParaRPr lang="en-US" altLang="en-US" dirty="0"/>
          </a:p>
        </p:txBody>
      </p:sp>
      <p:pic>
        <p:nvPicPr>
          <p:cNvPr id="49156" name="Picture 7" descr="PotentialEnergyvsDistanceandResonances.jpg">
            <a:extLst>
              <a:ext uri="{FF2B5EF4-FFF2-40B4-BE49-F238E27FC236}">
                <a16:creationId xmlns:a16="http://schemas.microsoft.com/office/drawing/2014/main" id="{8DCAD97F-1D3C-3E44-A3B2-BF892312E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790575"/>
            <a:ext cx="2932113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8" descr="ReflectionCoefficientvsEnergyonrefinedenergygrid.jpg">
            <a:extLst>
              <a:ext uri="{FF2B5EF4-FFF2-40B4-BE49-F238E27FC236}">
                <a16:creationId xmlns:a16="http://schemas.microsoft.com/office/drawing/2014/main" id="{91FF1E51-C5A6-3D49-ABD5-3C05C2FA6D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1" y="762000"/>
            <a:ext cx="2932113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9" descr="TransmissionCoefficientvsEnergyonrefinedenergygrid.jpg">
            <a:extLst>
              <a:ext uri="{FF2B5EF4-FFF2-40B4-BE49-F238E27FC236}">
                <a16:creationId xmlns:a16="http://schemas.microsoft.com/office/drawing/2014/main" id="{25DD11CE-1505-0D47-A821-ADF8F32677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6" y="779463"/>
            <a:ext cx="2932113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7">
            <a:extLst>
              <a:ext uri="{FF2B5EF4-FFF2-40B4-BE49-F238E27FC236}">
                <a16:creationId xmlns:a16="http://schemas.microsoft.com/office/drawing/2014/main" id="{8A40BF97-E715-9E42-BEB4-8893071154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486401"/>
            <a:ext cx="304800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0" name="TextBox 13">
            <a:extLst>
              <a:ext uri="{FF2B5EF4-FFF2-40B4-BE49-F238E27FC236}">
                <a16:creationId xmlns:a16="http://schemas.microsoft.com/office/drawing/2014/main" id="{9F66FF8B-B43E-F54C-9CC1-09B4D3B28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4326" y="5181600"/>
            <a:ext cx="1908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Case: E&gt;V</a:t>
            </a:r>
            <a:r>
              <a:rPr lang="en-US" altLang="en-US" sz="1800" baseline="-25000">
                <a:ea typeface="ＭＳ Ｐゴシック" panose="020B0600070205080204" pitchFamily="34" charset="-128"/>
              </a:rPr>
              <a:t>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/>
            </p14:nvContentPartPr>
            <p14:xfrm>
              <a:off x="9754560" y="6261480"/>
              <a:ext cx="961920" cy="110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4120" y="6251400"/>
                <a:ext cx="982440" cy="12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7216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2A711-050B-2E4C-A7CD-51AA9141B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Single Barrier – Key Summary</a:t>
            </a:r>
            <a:endParaRPr lang="en-US" dirty="0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74010474-5CC7-904F-A39B-580CF609942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801688"/>
            <a:ext cx="9448800" cy="5599112"/>
          </a:xfrm>
        </p:spPr>
        <p:txBody>
          <a:bodyPr/>
          <a:lstStyle/>
          <a:p>
            <a:r>
              <a:rPr lang="en-US" altLang="en-US" sz="2400" dirty="0">
                <a:ea typeface="ＭＳ Ｐゴシック" panose="020B0600070205080204" pitchFamily="34" charset="-128"/>
              </a:rPr>
              <a:t>Quantum wavefunctions can tunnel through barriers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Tunneling is reduced with increasing barrier height and width</a:t>
            </a:r>
          </a:p>
          <a:p>
            <a:endParaRPr lang="en-US" altLang="en-US" sz="2400" dirty="0">
              <a:ea typeface="ＭＳ Ｐゴシック" panose="020B0600070205080204" pitchFamily="34" charset="-128"/>
            </a:endParaRPr>
          </a:p>
          <a:p>
            <a:endParaRPr lang="en-US" altLang="en-US" sz="2400" dirty="0">
              <a:ea typeface="ＭＳ Ｐゴシック" panose="020B0600070205080204" pitchFamily="34" charset="-128"/>
            </a:endParaRPr>
          </a:p>
          <a:p>
            <a:endParaRPr lang="en-US" altLang="en-US" sz="2400" dirty="0">
              <a:ea typeface="ＭＳ Ｐゴシック" panose="020B0600070205080204" pitchFamily="34" charset="-128"/>
            </a:endParaRPr>
          </a:p>
          <a:p>
            <a:endParaRPr lang="en-US" altLang="en-US" sz="2400" dirty="0">
              <a:ea typeface="ＭＳ Ｐゴシック" panose="020B0600070205080204" pitchFamily="34" charset="-128"/>
            </a:endParaRPr>
          </a:p>
          <a:p>
            <a:endParaRPr lang="en-US" altLang="en-US" sz="1600" dirty="0">
              <a:ea typeface="ＭＳ Ｐゴシック" panose="020B0600070205080204" pitchFamily="34" charset="-128"/>
            </a:endParaRPr>
          </a:p>
          <a:p>
            <a:endParaRPr lang="en-US" altLang="en-US" sz="2400" dirty="0">
              <a:ea typeface="ＭＳ Ｐゴシック" panose="020B0600070205080204" pitchFamily="34" charset="-128"/>
            </a:endParaRPr>
          </a:p>
          <a:p>
            <a:endParaRPr lang="en-US" altLang="en-US" sz="2400" dirty="0">
              <a:ea typeface="ＭＳ Ｐゴシック" panose="020B0600070205080204" pitchFamily="34" charset="-128"/>
            </a:endParaRPr>
          </a:p>
          <a:p>
            <a:endParaRPr lang="en-US" altLang="en-US" sz="2400" dirty="0">
              <a:ea typeface="ＭＳ Ｐゴシック" panose="020B0600070205080204" pitchFamily="34" charset="-128"/>
            </a:endParaRP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Transmission above the barrier is not unity</a:t>
            </a:r>
          </a:p>
          <a:p>
            <a:pPr lvl="1"/>
            <a:r>
              <a:rPr lang="en-US" altLang="en-US" sz="2400" dirty="0">
                <a:ea typeface="ＭＳ Ｐゴシック" panose="020B0600070205080204" pitchFamily="34" charset="-128"/>
              </a:rPr>
              <a:t>2 interfaces cause constructive and destructive interference </a:t>
            </a:r>
          </a:p>
          <a:p>
            <a:pPr lvl="1"/>
            <a:r>
              <a:rPr lang="en-US" altLang="en-US" sz="2400" dirty="0">
                <a:ea typeface="ＭＳ Ｐゴシック" panose="020B0600070205080204" pitchFamily="34" charset="-128"/>
              </a:rPr>
              <a:t>Quasi bound states are formed that result in unity transmission</a:t>
            </a:r>
          </a:p>
        </p:txBody>
      </p:sp>
      <p:pic>
        <p:nvPicPr>
          <p:cNvPr id="5" name="Picture 7" descr="PotentialEnergyvsDistanceandResonances.jpg">
            <a:extLst>
              <a:ext uri="{FF2B5EF4-FFF2-40B4-BE49-F238E27FC236}">
                <a16:creationId xmlns:a16="http://schemas.microsoft.com/office/drawing/2014/main" id="{6C4B3FB8-DDF0-4642-B828-573817667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534" y="1802976"/>
            <a:ext cx="2353040" cy="3073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ReflectionCoefficientvsEnergyonrefinedenergygrid.jpg">
            <a:extLst>
              <a:ext uri="{FF2B5EF4-FFF2-40B4-BE49-F238E27FC236}">
                <a16:creationId xmlns:a16="http://schemas.microsoft.com/office/drawing/2014/main" id="{72C26727-B446-3348-BF77-481A00CB9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60" y="1776976"/>
            <a:ext cx="2353040" cy="3073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TransmissionCoefficientvsEnergyonrefinedenergygrid.jpg">
            <a:extLst>
              <a:ext uri="{FF2B5EF4-FFF2-40B4-BE49-F238E27FC236}">
                <a16:creationId xmlns:a16="http://schemas.microsoft.com/office/drawing/2014/main" id="{E53CFC9C-4112-3D42-988F-09B3D8EB8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108" y="1792865"/>
            <a:ext cx="2353040" cy="3073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3596040" y="1443240"/>
              <a:ext cx="578880" cy="1323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88120" y="1435320"/>
                <a:ext cx="597240" cy="134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9411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>
            <a:extLst>
              <a:ext uri="{FF2B5EF4-FFF2-40B4-BE49-F238E27FC236}">
                <a16:creationId xmlns:a16="http://schemas.microsoft.com/office/drawing/2014/main" id="{C76BA857-AEA5-8142-8F30-EDE457FAC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96" y="740650"/>
            <a:ext cx="11114633" cy="474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6.1 Transfer Matrix Method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6.2 Tunneling through a single barrier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Analytical Solution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Numerical observations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6.3 Tunneling through a double barrier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Resonant Transmission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Transmission Peak Width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6.4 Tunneling through N barriers - Formation of bandstructure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 wells – N Peaks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 states per well – S Bands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6.5 Analytical and Numerical Solution Strategies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segmentation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Transfer Matrix Method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Discretizing Schrödinger’s equation for numerical implementations</a:t>
            </a: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993F725C-7DEB-DD45-816E-02BFB871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 Tunneling – Emergence of Bandstructure </a:t>
            </a:r>
          </a:p>
        </p:txBody>
      </p:sp>
      <p:grpSp>
        <p:nvGrpSpPr>
          <p:cNvPr id="12" name="Group 65">
            <a:extLst>
              <a:ext uri="{FF2B5EF4-FFF2-40B4-BE49-F238E27FC236}">
                <a16:creationId xmlns:a16="http://schemas.microsoft.com/office/drawing/2014/main" id="{D56C9377-C78B-B247-9E35-F2D37B025820}"/>
              </a:ext>
            </a:extLst>
          </p:cNvPr>
          <p:cNvGrpSpPr>
            <a:grpSpLocks/>
          </p:cNvGrpSpPr>
          <p:nvPr/>
        </p:nvGrpSpPr>
        <p:grpSpPr bwMode="auto">
          <a:xfrm>
            <a:off x="4566451" y="2438400"/>
            <a:ext cx="3361160" cy="601999"/>
            <a:chOff x="2438400" y="2133600"/>
            <a:chExt cx="5105400" cy="914400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CB4A0D39-00B6-8441-B594-787BC8E624F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ECD9A164-BCF2-0741-804D-6CAE3A8893C2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A55E6901-6A08-A448-9101-68925374FB1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495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69A8A09B-39F9-6A49-BE6E-98A538FB435A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5511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65">
            <a:extLst>
              <a:ext uri="{FF2B5EF4-FFF2-40B4-BE49-F238E27FC236}">
                <a16:creationId xmlns:a16="http://schemas.microsoft.com/office/drawing/2014/main" id="{6EA55044-3A43-AF4F-A6A5-7C25B9A129BA}"/>
              </a:ext>
            </a:extLst>
          </p:cNvPr>
          <p:cNvGrpSpPr>
            <a:grpSpLocks/>
          </p:cNvGrpSpPr>
          <p:nvPr/>
        </p:nvGrpSpPr>
        <p:grpSpPr bwMode="auto">
          <a:xfrm>
            <a:off x="5252061" y="1371600"/>
            <a:ext cx="2006662" cy="601999"/>
            <a:chOff x="2438400" y="2133600"/>
            <a:chExt cx="3048000" cy="914400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E2F7EEE-03BC-A949-BA7A-D3D237D3DAF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208049F4-28CD-0A4D-84F0-0A7A5D5E231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8D41566-C610-2640-AFBF-16661FF4F65A}"/>
              </a:ext>
            </a:extLst>
          </p:cNvPr>
          <p:cNvSpPr/>
          <p:nvPr/>
        </p:nvSpPr>
        <p:spPr>
          <a:xfrm>
            <a:off x="666281" y="5567470"/>
            <a:ext cx="1083991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piece-wise-constant-potential-barrier tool </a:t>
            </a:r>
            <a:r>
              <a:rPr lang="en-US" altLang="en-US" dirty="0">
                <a:ea typeface="ＭＳ Ｐゴシック" panose="020B0600070205080204" pitchFamily="34" charset="-128"/>
                <a:hlinkClick r:id="rId2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EC8C39F-7D26-0344-AE68-AF71662E7C8F}"/>
              </a:ext>
            </a:extLst>
          </p:cNvPr>
          <p:cNvSpPr/>
          <p:nvPr/>
        </p:nvSpPr>
        <p:spPr>
          <a:xfrm rot="16200000">
            <a:off x="-199059" y="3412631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0D428A28-ED77-8147-8033-5B3D18CB0D67}"/>
              </a:ext>
            </a:extLst>
          </p:cNvPr>
          <p:cNvSpPr/>
          <p:nvPr/>
        </p:nvSpPr>
        <p:spPr>
          <a:xfrm rot="16200000">
            <a:off x="-240869" y="4468079"/>
            <a:ext cx="101363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23E1F06-E23E-6C40-820C-7277CB06F76A}"/>
              </a:ext>
            </a:extLst>
          </p:cNvPr>
          <p:cNvSpPr/>
          <p:nvPr/>
        </p:nvSpPr>
        <p:spPr>
          <a:xfrm rot="16200000">
            <a:off x="-199059" y="2426005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7C91A52-AA9C-FE4D-9BE4-FF00C1C8DA9B}"/>
              </a:ext>
            </a:extLst>
          </p:cNvPr>
          <p:cNvSpPr/>
          <p:nvPr/>
        </p:nvSpPr>
        <p:spPr>
          <a:xfrm rot="16200000">
            <a:off x="-199059" y="1467683"/>
            <a:ext cx="930017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49E8422-CB24-C243-A10B-2A9A0DCD323F}"/>
              </a:ext>
            </a:extLst>
          </p:cNvPr>
          <p:cNvSpPr/>
          <p:nvPr/>
        </p:nvSpPr>
        <p:spPr>
          <a:xfrm rot="16200000">
            <a:off x="49345" y="791075"/>
            <a:ext cx="42319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Video</a:t>
            </a:r>
          </a:p>
        </p:txBody>
      </p:sp>
      <p:pic>
        <p:nvPicPr>
          <p:cNvPr id="73" name="Picture 72" descr="PotentialEnergyvsDistanceandResonances.jpg">
            <a:extLst>
              <a:ext uri="{FF2B5EF4-FFF2-40B4-BE49-F238E27FC236}">
                <a16:creationId xmlns:a16="http://schemas.microsoft.com/office/drawing/2014/main" id="{B8FF6B7B-C2F4-F942-A1D5-41F04EFE2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305" y="914769"/>
            <a:ext cx="1358094" cy="177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 descr="ReflectionCoefficientvsEnergyonrefinedenergygrid.jpg">
            <a:extLst>
              <a:ext uri="{FF2B5EF4-FFF2-40B4-BE49-F238E27FC236}">
                <a16:creationId xmlns:a16="http://schemas.microsoft.com/office/drawing/2014/main" id="{7BD0C101-7952-A543-8439-207F47FB44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963" y="899763"/>
            <a:ext cx="1358094" cy="177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 descr="TransmissionCoefficientvsEnergyonrefinedenergygrid.jpg">
            <a:extLst>
              <a:ext uri="{FF2B5EF4-FFF2-40B4-BE49-F238E27FC236}">
                <a16:creationId xmlns:a16="http://schemas.microsoft.com/office/drawing/2014/main" id="{0BFB950D-C7F9-2945-AA11-1E2B5AB3A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781" y="908934"/>
            <a:ext cx="1358094" cy="177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AutoShape 5">
            <a:extLst>
              <a:ext uri="{FF2B5EF4-FFF2-40B4-BE49-F238E27FC236}">
                <a16:creationId xmlns:a16="http://schemas.microsoft.com/office/drawing/2014/main" id="{C85D7B92-152C-3044-8C7C-CF375249C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2853" y="167259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942977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93F725C-7DEB-DD45-816E-02BFB871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 Tunneling – Emergence of Bandstructure 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76BA857-AEA5-8142-8F30-EDE457FAC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96" y="740650"/>
            <a:ext cx="11114633" cy="474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6.1 Transfer Matrix Method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6.2 Tunneling through a single barrier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Analytical Solution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Numerical observations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6.3 Tunneling through a double barrier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Resonant Transmission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Transmission Peak Width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6.4 Tunneling through N barriers - Formation of bandstructure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 wells – N Peaks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 states per well – S Bands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6.5 Analytical and Numerical Solution Strategies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segmentation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Transfer Matrix Method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Discretizing Schrödinger’s equation for numerical implementations</a:t>
            </a:r>
          </a:p>
        </p:txBody>
      </p:sp>
      <p:grpSp>
        <p:nvGrpSpPr>
          <p:cNvPr id="12" name="Group 65">
            <a:extLst>
              <a:ext uri="{FF2B5EF4-FFF2-40B4-BE49-F238E27FC236}">
                <a16:creationId xmlns:a16="http://schemas.microsoft.com/office/drawing/2014/main" id="{D56C9377-C78B-B247-9E35-F2D37B025820}"/>
              </a:ext>
            </a:extLst>
          </p:cNvPr>
          <p:cNvGrpSpPr>
            <a:grpSpLocks/>
          </p:cNvGrpSpPr>
          <p:nvPr/>
        </p:nvGrpSpPr>
        <p:grpSpPr bwMode="auto">
          <a:xfrm>
            <a:off x="4566451" y="2438400"/>
            <a:ext cx="3361160" cy="601999"/>
            <a:chOff x="2438400" y="2133600"/>
            <a:chExt cx="5105400" cy="914400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CB4A0D39-00B6-8441-B594-787BC8E624F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ECD9A164-BCF2-0741-804D-6CAE3A8893C2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A55E6901-6A08-A448-9101-68925374FB1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495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69A8A09B-39F9-6A49-BE6E-98A538FB435A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5511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65">
            <a:extLst>
              <a:ext uri="{FF2B5EF4-FFF2-40B4-BE49-F238E27FC236}">
                <a16:creationId xmlns:a16="http://schemas.microsoft.com/office/drawing/2014/main" id="{6EA55044-3A43-AF4F-A6A5-7C25B9A129BA}"/>
              </a:ext>
            </a:extLst>
          </p:cNvPr>
          <p:cNvGrpSpPr>
            <a:grpSpLocks/>
          </p:cNvGrpSpPr>
          <p:nvPr/>
        </p:nvGrpSpPr>
        <p:grpSpPr bwMode="auto">
          <a:xfrm>
            <a:off x="5252061" y="1371600"/>
            <a:ext cx="2006662" cy="601999"/>
            <a:chOff x="2438400" y="2133600"/>
            <a:chExt cx="3048000" cy="914400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E2F7EEE-03BC-A949-BA7A-D3D237D3DAF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208049F4-28CD-0A4D-84F0-0A7A5D5E231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8D41566-C610-2640-AFBF-16661FF4F65A}"/>
              </a:ext>
            </a:extLst>
          </p:cNvPr>
          <p:cNvSpPr/>
          <p:nvPr/>
        </p:nvSpPr>
        <p:spPr>
          <a:xfrm>
            <a:off x="666281" y="5567470"/>
            <a:ext cx="1083991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piece-wise-constant-potential-barrier tool </a:t>
            </a:r>
            <a:r>
              <a:rPr lang="en-US" altLang="en-US" dirty="0">
                <a:ea typeface="ＭＳ Ｐゴシック" panose="020B0600070205080204" pitchFamily="34" charset="-128"/>
                <a:hlinkClick r:id="rId2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EC8C39F-7D26-0344-AE68-AF71662E7C8F}"/>
              </a:ext>
            </a:extLst>
          </p:cNvPr>
          <p:cNvSpPr/>
          <p:nvPr/>
        </p:nvSpPr>
        <p:spPr>
          <a:xfrm rot="16200000">
            <a:off x="-199059" y="3412631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0D428A28-ED77-8147-8033-5B3D18CB0D67}"/>
              </a:ext>
            </a:extLst>
          </p:cNvPr>
          <p:cNvSpPr/>
          <p:nvPr/>
        </p:nvSpPr>
        <p:spPr>
          <a:xfrm rot="16200000">
            <a:off x="-240869" y="4468079"/>
            <a:ext cx="101363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23E1F06-E23E-6C40-820C-7277CB06F76A}"/>
              </a:ext>
            </a:extLst>
          </p:cNvPr>
          <p:cNvSpPr/>
          <p:nvPr/>
        </p:nvSpPr>
        <p:spPr>
          <a:xfrm rot="16200000">
            <a:off x="-199059" y="2426005"/>
            <a:ext cx="930017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7C91A52-AA9C-FE4D-9BE4-FF00C1C8DA9B}"/>
              </a:ext>
            </a:extLst>
          </p:cNvPr>
          <p:cNvSpPr/>
          <p:nvPr/>
        </p:nvSpPr>
        <p:spPr>
          <a:xfrm rot="16200000">
            <a:off x="-199059" y="1467683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49E8422-CB24-C243-A10B-2A9A0DCD323F}"/>
              </a:ext>
            </a:extLst>
          </p:cNvPr>
          <p:cNvSpPr/>
          <p:nvPr/>
        </p:nvSpPr>
        <p:spPr>
          <a:xfrm rot="16200000">
            <a:off x="49345" y="791075"/>
            <a:ext cx="42319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Video</a:t>
            </a:r>
          </a:p>
        </p:txBody>
      </p:sp>
      <p:pic>
        <p:nvPicPr>
          <p:cNvPr id="73" name="Picture 72" descr="PotentialEnergyvsDistanceandResonances.jpg">
            <a:extLst>
              <a:ext uri="{FF2B5EF4-FFF2-40B4-BE49-F238E27FC236}">
                <a16:creationId xmlns:a16="http://schemas.microsoft.com/office/drawing/2014/main" id="{B8FF6B7B-C2F4-F942-A1D5-41F04EFE2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207" y="809376"/>
            <a:ext cx="1210354" cy="1581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 descr="ReflectionCoefficientvsEnergyonrefinedenergygrid.jpg">
            <a:extLst>
              <a:ext uri="{FF2B5EF4-FFF2-40B4-BE49-F238E27FC236}">
                <a16:creationId xmlns:a16="http://schemas.microsoft.com/office/drawing/2014/main" id="{7BD0C101-7952-A543-8439-207F47FB44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223" y="796002"/>
            <a:ext cx="1210354" cy="1581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 descr="TransmissionCoefficientvsEnergyonrefinedenergygrid.jpg">
            <a:extLst>
              <a:ext uri="{FF2B5EF4-FFF2-40B4-BE49-F238E27FC236}">
                <a16:creationId xmlns:a16="http://schemas.microsoft.com/office/drawing/2014/main" id="{0BFB950D-C7F9-2945-AA11-1E2B5AB3A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662" y="804175"/>
            <a:ext cx="1210354" cy="1581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AutoShape 5">
            <a:extLst>
              <a:ext uri="{FF2B5EF4-FFF2-40B4-BE49-F238E27FC236}">
                <a16:creationId xmlns:a16="http://schemas.microsoft.com/office/drawing/2014/main" id="{BE262C6F-8BCA-774B-9BF3-97807AC57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3445" y="205466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153720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58162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Electron Tunneling – Emergence of Bandstructure</a:t>
            </a:r>
            <a:b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2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6.3 Tunneling through a double barrier structure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5948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93F725C-7DEB-DD45-816E-02BFB871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 Tunneling – Emergence of Bandstructure 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76BA857-AEA5-8142-8F30-EDE457FAC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96" y="740650"/>
            <a:ext cx="11114633" cy="474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6.1 Transfer Matrix Method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6.2 Tunneling through a single barrier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Analytical Solution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Numerical observations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6.3 Tunneling through a double barrier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Resonant Transmission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Transmission Peak Width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6.4 Tunneling through N barriers - Formation of bandstructure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 wells – N Peaks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 states per well – S Bands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6.5 Analytical and Numerical Solution Strategies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segmentation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Transfer Matrix Method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Discretizing Schrödinger’s equation for numerical implementations</a:t>
            </a:r>
          </a:p>
        </p:txBody>
      </p:sp>
      <p:grpSp>
        <p:nvGrpSpPr>
          <p:cNvPr id="12" name="Group 65">
            <a:extLst>
              <a:ext uri="{FF2B5EF4-FFF2-40B4-BE49-F238E27FC236}">
                <a16:creationId xmlns:a16="http://schemas.microsoft.com/office/drawing/2014/main" id="{D56C9377-C78B-B247-9E35-F2D37B025820}"/>
              </a:ext>
            </a:extLst>
          </p:cNvPr>
          <p:cNvGrpSpPr>
            <a:grpSpLocks/>
          </p:cNvGrpSpPr>
          <p:nvPr/>
        </p:nvGrpSpPr>
        <p:grpSpPr bwMode="auto">
          <a:xfrm>
            <a:off x="4566451" y="2438400"/>
            <a:ext cx="3361160" cy="601999"/>
            <a:chOff x="2438400" y="2133600"/>
            <a:chExt cx="5105400" cy="914400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CB4A0D39-00B6-8441-B594-787BC8E624F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ECD9A164-BCF2-0741-804D-6CAE3A8893C2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A55E6901-6A08-A448-9101-68925374FB1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495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69A8A09B-39F9-6A49-BE6E-98A538FB435A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5511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65">
            <a:extLst>
              <a:ext uri="{FF2B5EF4-FFF2-40B4-BE49-F238E27FC236}">
                <a16:creationId xmlns:a16="http://schemas.microsoft.com/office/drawing/2014/main" id="{6EA55044-3A43-AF4F-A6A5-7C25B9A129BA}"/>
              </a:ext>
            </a:extLst>
          </p:cNvPr>
          <p:cNvGrpSpPr>
            <a:grpSpLocks/>
          </p:cNvGrpSpPr>
          <p:nvPr/>
        </p:nvGrpSpPr>
        <p:grpSpPr bwMode="auto">
          <a:xfrm>
            <a:off x="5252061" y="1371600"/>
            <a:ext cx="2006662" cy="601999"/>
            <a:chOff x="2438400" y="2133600"/>
            <a:chExt cx="3048000" cy="914400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E2F7EEE-03BC-A949-BA7A-D3D237D3DAF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208049F4-28CD-0A4D-84F0-0A7A5D5E231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8D41566-C610-2640-AFBF-16661FF4F65A}"/>
              </a:ext>
            </a:extLst>
          </p:cNvPr>
          <p:cNvSpPr/>
          <p:nvPr/>
        </p:nvSpPr>
        <p:spPr>
          <a:xfrm>
            <a:off x="666281" y="5567470"/>
            <a:ext cx="1083991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piece-wise-constant-potential-barrier tool </a:t>
            </a:r>
            <a:r>
              <a:rPr lang="en-US" altLang="en-US" dirty="0">
                <a:ea typeface="ＭＳ Ｐゴシック" panose="020B0600070205080204" pitchFamily="34" charset="-128"/>
                <a:hlinkClick r:id="rId2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EC8C39F-7D26-0344-AE68-AF71662E7C8F}"/>
              </a:ext>
            </a:extLst>
          </p:cNvPr>
          <p:cNvSpPr/>
          <p:nvPr/>
        </p:nvSpPr>
        <p:spPr>
          <a:xfrm rot="16200000">
            <a:off x="-199059" y="3412631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0D428A28-ED77-8147-8033-5B3D18CB0D67}"/>
              </a:ext>
            </a:extLst>
          </p:cNvPr>
          <p:cNvSpPr/>
          <p:nvPr/>
        </p:nvSpPr>
        <p:spPr>
          <a:xfrm rot="16200000">
            <a:off x="-240869" y="4468079"/>
            <a:ext cx="101363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23E1F06-E23E-6C40-820C-7277CB06F76A}"/>
              </a:ext>
            </a:extLst>
          </p:cNvPr>
          <p:cNvSpPr/>
          <p:nvPr/>
        </p:nvSpPr>
        <p:spPr>
          <a:xfrm rot="16200000">
            <a:off x="-199059" y="2426005"/>
            <a:ext cx="930017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7C91A52-AA9C-FE4D-9BE4-FF00C1C8DA9B}"/>
              </a:ext>
            </a:extLst>
          </p:cNvPr>
          <p:cNvSpPr/>
          <p:nvPr/>
        </p:nvSpPr>
        <p:spPr>
          <a:xfrm rot="16200000">
            <a:off x="-199059" y="1467683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49E8422-CB24-C243-A10B-2A9A0DCD323F}"/>
              </a:ext>
            </a:extLst>
          </p:cNvPr>
          <p:cNvSpPr/>
          <p:nvPr/>
        </p:nvSpPr>
        <p:spPr>
          <a:xfrm rot="16200000">
            <a:off x="49345" y="791075"/>
            <a:ext cx="42319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Video</a:t>
            </a:r>
          </a:p>
        </p:txBody>
      </p:sp>
      <p:pic>
        <p:nvPicPr>
          <p:cNvPr id="73" name="Picture 72" descr="PotentialEnergyvsDistanceandResonances.jpg">
            <a:extLst>
              <a:ext uri="{FF2B5EF4-FFF2-40B4-BE49-F238E27FC236}">
                <a16:creationId xmlns:a16="http://schemas.microsoft.com/office/drawing/2014/main" id="{B8FF6B7B-C2F4-F942-A1D5-41F04EFE2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207" y="809376"/>
            <a:ext cx="1210354" cy="1581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 descr="ReflectionCoefficientvsEnergyonrefinedenergygrid.jpg">
            <a:extLst>
              <a:ext uri="{FF2B5EF4-FFF2-40B4-BE49-F238E27FC236}">
                <a16:creationId xmlns:a16="http://schemas.microsoft.com/office/drawing/2014/main" id="{7BD0C101-7952-A543-8439-207F47FB44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223" y="796002"/>
            <a:ext cx="1210354" cy="1581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 descr="TransmissionCoefficientvsEnergyonrefinedenergygrid.jpg">
            <a:extLst>
              <a:ext uri="{FF2B5EF4-FFF2-40B4-BE49-F238E27FC236}">
                <a16:creationId xmlns:a16="http://schemas.microsoft.com/office/drawing/2014/main" id="{0BFB950D-C7F9-2945-AA11-1E2B5AB3A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662" y="804175"/>
            <a:ext cx="1210354" cy="1581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AutoShape 5">
            <a:extLst>
              <a:ext uri="{FF2B5EF4-FFF2-40B4-BE49-F238E27FC236}">
                <a16:creationId xmlns:a16="http://schemas.microsoft.com/office/drawing/2014/main" id="{BE262C6F-8BCA-774B-9BF3-97807AC57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3445" y="205466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1910987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E95271BB-D9C6-E145-871D-CA53FD23FBC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63988" y="120650"/>
            <a:ext cx="6704012" cy="520700"/>
          </a:xfrm>
        </p:spPr>
        <p:txBody>
          <a:bodyPr/>
          <a:lstStyle/>
          <a:p>
            <a:r>
              <a:rPr lang="en-US" altLang="en-US" sz="2000">
                <a:ea typeface="ＭＳ Ｐゴシック" panose="020B0600070205080204" pitchFamily="34" charset="-128"/>
              </a:rPr>
              <a:t>Double Barrier Transmission:</a:t>
            </a:r>
            <a:br>
              <a:rPr lang="en-US" altLang="en-US" sz="2000">
                <a:ea typeface="ＭＳ Ｐゴシック" panose="020B0600070205080204" pitchFamily="34" charset="-128"/>
              </a:rPr>
            </a:br>
            <a:r>
              <a:rPr lang="en-US" altLang="en-US" sz="2000">
                <a:ea typeface="ＭＳ Ｐゴシック" panose="020B0600070205080204" pitchFamily="34" charset="-128"/>
              </a:rPr>
              <a:t>Scattering Matrix approach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C6B62B-7267-4342-B70C-C12E2AE92A82}"/>
              </a:ext>
            </a:extLst>
          </p:cNvPr>
          <p:cNvSpPr>
            <a:spLocks noChangeAspect="1"/>
          </p:cNvSpPr>
          <p:nvPr/>
        </p:nvSpPr>
        <p:spPr>
          <a:xfrm>
            <a:off x="3165475" y="1312864"/>
            <a:ext cx="6019800" cy="1584325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8BE9F01-53FE-C54D-87C2-973B86A638E2}"/>
              </a:ext>
            </a:extLst>
          </p:cNvPr>
          <p:cNvCxnSpPr>
            <a:cxnSpLocks noChangeAspect="1"/>
          </p:cNvCxnSpPr>
          <p:nvPr/>
        </p:nvCxnSpPr>
        <p:spPr>
          <a:xfrm>
            <a:off x="2174876" y="1770064"/>
            <a:ext cx="938213" cy="1587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F7AE24-3542-4E4A-8308-184642204649}"/>
              </a:ext>
            </a:extLst>
          </p:cNvPr>
          <p:cNvCxnSpPr>
            <a:cxnSpLocks noChangeAspect="1"/>
          </p:cNvCxnSpPr>
          <p:nvPr/>
        </p:nvCxnSpPr>
        <p:spPr>
          <a:xfrm>
            <a:off x="9237663" y="2455864"/>
            <a:ext cx="938212" cy="1587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990" name="Straight Arrow Connector 34">
            <a:extLst>
              <a:ext uri="{FF2B5EF4-FFF2-40B4-BE49-F238E27FC236}">
                <a16:creationId xmlns:a16="http://schemas.microsoft.com/office/drawing/2014/main" id="{096BCEBF-4261-BE41-A8AB-B6D18A85B04C}"/>
              </a:ext>
            </a:extLst>
          </p:cNvPr>
          <p:cNvCxnSpPr>
            <a:cxnSpLocks noChangeAspect="1"/>
          </p:cNvCxnSpPr>
          <p:nvPr/>
        </p:nvCxnSpPr>
        <p:spPr bwMode="auto">
          <a:xfrm flipH="1">
            <a:off x="9228138" y="1770064"/>
            <a:ext cx="938212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41991" name="Straight Arrow Connector 35">
            <a:extLst>
              <a:ext uri="{FF2B5EF4-FFF2-40B4-BE49-F238E27FC236}">
                <a16:creationId xmlns:a16="http://schemas.microsoft.com/office/drawing/2014/main" id="{7E4EBDCE-4F0F-C644-9204-90AB06F8327E}"/>
              </a:ext>
            </a:extLst>
          </p:cNvPr>
          <p:cNvCxnSpPr>
            <a:cxnSpLocks noChangeAspect="1"/>
          </p:cNvCxnSpPr>
          <p:nvPr/>
        </p:nvCxnSpPr>
        <p:spPr bwMode="auto">
          <a:xfrm flipH="1">
            <a:off x="2174876" y="2455864"/>
            <a:ext cx="938213" cy="1587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14343" name="TextBox 42">
            <a:extLst>
              <a:ext uri="{FF2B5EF4-FFF2-40B4-BE49-F238E27FC236}">
                <a16:creationId xmlns:a16="http://schemas.microsoft.com/office/drawing/2014/main" id="{A9BDE7F4-7B16-1249-8C30-AA8E11842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7675" y="3903663"/>
            <a:ext cx="1447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Left Incident</a:t>
            </a:r>
          </a:p>
        </p:txBody>
      </p:sp>
      <p:sp>
        <p:nvSpPr>
          <p:cNvPr id="14344" name="TextBox 43">
            <a:extLst>
              <a:ext uri="{FF2B5EF4-FFF2-40B4-BE49-F238E27FC236}">
                <a16:creationId xmlns:a16="http://schemas.microsoft.com/office/drawing/2014/main" id="{7AABF4E5-23FB-8947-9D77-BC4075486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475" y="4513263"/>
            <a:ext cx="121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Reflected </a:t>
            </a:r>
          </a:p>
        </p:txBody>
      </p:sp>
      <p:sp>
        <p:nvSpPr>
          <p:cNvPr id="14345" name="TextBox 44">
            <a:extLst>
              <a:ext uri="{FF2B5EF4-FFF2-40B4-BE49-F238E27FC236}">
                <a16:creationId xmlns:a16="http://schemas.microsoft.com/office/drawing/2014/main" id="{7811AD00-5B45-3D45-8FCC-7E7BDC8E7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0475" y="4437063"/>
            <a:ext cx="160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Right Incident</a:t>
            </a:r>
          </a:p>
        </p:txBody>
      </p:sp>
      <p:sp>
        <p:nvSpPr>
          <p:cNvPr id="14346" name="TextBox 45">
            <a:extLst>
              <a:ext uri="{FF2B5EF4-FFF2-40B4-BE49-F238E27FC236}">
                <a16:creationId xmlns:a16="http://schemas.microsoft.com/office/drawing/2014/main" id="{ABF21D3D-D8AA-7E4F-9CF7-DBA0EEC97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0475" y="3903663"/>
            <a:ext cx="1447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Transmitted</a:t>
            </a:r>
          </a:p>
        </p:txBody>
      </p:sp>
      <p:sp>
        <p:nvSpPr>
          <p:cNvPr id="52236" name="TextBox 46">
            <a:extLst>
              <a:ext uri="{FF2B5EF4-FFF2-40B4-BE49-F238E27FC236}">
                <a16:creationId xmlns:a16="http://schemas.microsoft.com/office/drawing/2014/main" id="{1FB93433-C527-CA4F-A18F-31C968A80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6075" y="779463"/>
            <a:ext cx="411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Define our system : Double barrier</a:t>
            </a:r>
          </a:p>
        </p:txBody>
      </p:sp>
      <p:sp>
        <p:nvSpPr>
          <p:cNvPr id="14348" name="TextBox 49">
            <a:extLst>
              <a:ext uri="{FF2B5EF4-FFF2-40B4-BE49-F238E27FC236}">
                <a16:creationId xmlns:a16="http://schemas.microsoft.com/office/drawing/2014/main" id="{6DA8CE25-6EC3-454A-A88B-7E741357C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2675" y="3076576"/>
            <a:ext cx="518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One matrix each for each interface: 4 S-matrices</a:t>
            </a:r>
          </a:p>
        </p:txBody>
      </p:sp>
      <p:sp>
        <p:nvSpPr>
          <p:cNvPr id="14349" name="TextBox 50">
            <a:extLst>
              <a:ext uri="{FF2B5EF4-FFF2-40B4-BE49-F238E27FC236}">
                <a16:creationId xmlns:a16="http://schemas.microsoft.com/office/drawing/2014/main" id="{3DBA6C36-F0B6-BB45-988B-3ECEFDA41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1" y="5075238"/>
            <a:ext cx="7762875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No particles lost! </a:t>
            </a:r>
          </a:p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Typically Left Incident wave is normalized to one.</a:t>
            </a:r>
          </a:p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Right incident is assumed to be zero.</a:t>
            </a:r>
          </a:p>
          <a:p>
            <a:pPr eaLnBrk="1" hangingPunct="1"/>
            <a:endParaRPr lang="en-US" altLang="en-US" sz="180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Also this problem is analytically solvable! =&gt; Homework assignment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2A25E8B-11C8-324C-8DB7-79EE3EDBC7CB}"/>
              </a:ext>
            </a:extLst>
          </p:cNvPr>
          <p:cNvCxnSpPr>
            <a:cxnSpLocks noChangeAspect="1"/>
          </p:cNvCxnSpPr>
          <p:nvPr/>
        </p:nvCxnSpPr>
        <p:spPr>
          <a:xfrm>
            <a:off x="4205288" y="1998664"/>
            <a:ext cx="457200" cy="1587"/>
          </a:xfrm>
          <a:prstGeom prst="straightConnector1">
            <a:avLst/>
          </a:prstGeom>
          <a:ln w="38100" cap="flat" cmpd="sng" algn="ctr">
            <a:solidFill>
              <a:srgbClr val="FF99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000" name="Straight Arrow Connector 56">
            <a:extLst>
              <a:ext uri="{FF2B5EF4-FFF2-40B4-BE49-F238E27FC236}">
                <a16:creationId xmlns:a16="http://schemas.microsoft.com/office/drawing/2014/main" id="{4BF8AC7E-2A56-8C4B-A13A-792F6893DEE3}"/>
              </a:ext>
            </a:extLst>
          </p:cNvPr>
          <p:cNvCxnSpPr>
            <a:cxnSpLocks noChangeAspect="1"/>
          </p:cNvCxnSpPr>
          <p:nvPr/>
        </p:nvCxnSpPr>
        <p:spPr bwMode="auto">
          <a:xfrm flipH="1" flipV="1">
            <a:off x="4779964" y="2000250"/>
            <a:ext cx="403225" cy="1588"/>
          </a:xfrm>
          <a:prstGeom prst="straightConnector1">
            <a:avLst/>
          </a:prstGeom>
          <a:noFill/>
          <a:ln w="38100" algn="ctr">
            <a:solidFill>
              <a:srgbClr val="FF99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27B0506-07C9-4547-8FD9-FDEB906246A1}"/>
              </a:ext>
            </a:extLst>
          </p:cNvPr>
          <p:cNvCxnSpPr>
            <a:cxnSpLocks noChangeAspect="1"/>
          </p:cNvCxnSpPr>
          <p:nvPr/>
        </p:nvCxnSpPr>
        <p:spPr>
          <a:xfrm>
            <a:off x="5232400" y="1998664"/>
            <a:ext cx="457200" cy="1587"/>
          </a:xfrm>
          <a:prstGeom prst="straightConnector1">
            <a:avLst/>
          </a:prstGeom>
          <a:ln w="38100" cap="flat" cmpd="sng" algn="ctr">
            <a:solidFill>
              <a:srgbClr val="0080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002" name="Straight Arrow Connector 59">
            <a:extLst>
              <a:ext uri="{FF2B5EF4-FFF2-40B4-BE49-F238E27FC236}">
                <a16:creationId xmlns:a16="http://schemas.microsoft.com/office/drawing/2014/main" id="{E92B142C-406D-4A4C-BE31-49A919A1459F}"/>
              </a:ext>
            </a:extLst>
          </p:cNvPr>
          <p:cNvCxnSpPr>
            <a:cxnSpLocks noChangeAspect="1"/>
          </p:cNvCxnSpPr>
          <p:nvPr/>
        </p:nvCxnSpPr>
        <p:spPr bwMode="auto">
          <a:xfrm flipH="1" flipV="1">
            <a:off x="5756276" y="1998664"/>
            <a:ext cx="404813" cy="1587"/>
          </a:xfrm>
          <a:prstGeom prst="straightConnector1">
            <a:avLst/>
          </a:prstGeom>
          <a:noFill/>
          <a:ln w="38100" algn="ctr">
            <a:solidFill>
              <a:srgbClr val="008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grpSp>
        <p:nvGrpSpPr>
          <p:cNvPr id="52243" name="Group 65">
            <a:extLst>
              <a:ext uri="{FF2B5EF4-FFF2-40B4-BE49-F238E27FC236}">
                <a16:creationId xmlns:a16="http://schemas.microsoft.com/office/drawing/2014/main" id="{A660873A-BCD7-5549-9740-4322E1BDCA58}"/>
              </a:ext>
            </a:extLst>
          </p:cNvPr>
          <p:cNvGrpSpPr>
            <a:grpSpLocks/>
          </p:cNvGrpSpPr>
          <p:nvPr/>
        </p:nvGrpSpPr>
        <p:grpSpPr bwMode="auto">
          <a:xfrm>
            <a:off x="3698875" y="1617663"/>
            <a:ext cx="5105400" cy="914400"/>
            <a:chOff x="2438400" y="2133600"/>
            <a:chExt cx="5105400" cy="914400"/>
          </a:xfrm>
        </p:grpSpPr>
        <p:cxnSp>
          <p:nvCxnSpPr>
            <p:cNvPr id="6" name="Elbow Connector 5">
              <a:extLst>
                <a:ext uri="{FF2B5EF4-FFF2-40B4-BE49-F238E27FC236}">
                  <a16:creationId xmlns:a16="http://schemas.microsoft.com/office/drawing/2014/main" id="{9364E01F-ABAA-014B-8801-0971339C04E0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lbow Connector 27">
              <a:extLst>
                <a:ext uri="{FF2B5EF4-FFF2-40B4-BE49-F238E27FC236}">
                  <a16:creationId xmlns:a16="http://schemas.microsoft.com/office/drawing/2014/main" id="{8EECBDA8-A48C-244F-AE08-5C6CCB5623A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Elbow Connector 63">
              <a:extLst>
                <a:ext uri="{FF2B5EF4-FFF2-40B4-BE49-F238E27FC236}">
                  <a16:creationId xmlns:a16="http://schemas.microsoft.com/office/drawing/2014/main" id="{9FBC48AF-948E-E644-B57E-A65548BF8FDB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495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Elbow Connector 64">
              <a:extLst>
                <a:ext uri="{FF2B5EF4-FFF2-40B4-BE49-F238E27FC236}">
                  <a16:creationId xmlns:a16="http://schemas.microsoft.com/office/drawing/2014/main" id="{1E7C3A6D-A997-A948-911F-142CB0EBDE6B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5511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A1D0D365-B6F4-E14F-8FBA-1A6F368B9F5C}"/>
              </a:ext>
            </a:extLst>
          </p:cNvPr>
          <p:cNvCxnSpPr>
            <a:cxnSpLocks noChangeAspect="1"/>
          </p:cNvCxnSpPr>
          <p:nvPr/>
        </p:nvCxnSpPr>
        <p:spPr>
          <a:xfrm>
            <a:off x="6276975" y="1998664"/>
            <a:ext cx="457200" cy="1587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005" name="Straight Arrow Connector 70">
            <a:extLst>
              <a:ext uri="{FF2B5EF4-FFF2-40B4-BE49-F238E27FC236}">
                <a16:creationId xmlns:a16="http://schemas.microsoft.com/office/drawing/2014/main" id="{CAB67C88-F242-C043-A3F6-106979F920D8}"/>
              </a:ext>
            </a:extLst>
          </p:cNvPr>
          <p:cNvCxnSpPr>
            <a:cxnSpLocks noChangeAspect="1"/>
          </p:cNvCxnSpPr>
          <p:nvPr/>
        </p:nvCxnSpPr>
        <p:spPr bwMode="auto">
          <a:xfrm flipH="1" flipV="1">
            <a:off x="6831014" y="2000250"/>
            <a:ext cx="403225" cy="1588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053D9CB-5936-9D4F-816B-49BEB5BC6254}"/>
              </a:ext>
            </a:extLst>
          </p:cNvPr>
          <p:cNvCxnSpPr>
            <a:cxnSpLocks noChangeAspect="1"/>
          </p:cNvCxnSpPr>
          <p:nvPr/>
        </p:nvCxnSpPr>
        <p:spPr>
          <a:xfrm>
            <a:off x="7332663" y="1998664"/>
            <a:ext cx="457200" cy="1587"/>
          </a:xfrm>
          <a:prstGeom prst="straightConnector1">
            <a:avLst/>
          </a:prstGeom>
          <a:ln w="38100" cap="flat" cmpd="sng" algn="ctr">
            <a:solidFill>
              <a:schemeClr val="accent1">
                <a:lumMod val="75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007" name="Straight Arrow Connector 72">
            <a:extLst>
              <a:ext uri="{FF2B5EF4-FFF2-40B4-BE49-F238E27FC236}">
                <a16:creationId xmlns:a16="http://schemas.microsoft.com/office/drawing/2014/main" id="{B120213C-6C8E-8E42-BCF5-35F68895A2F2}"/>
              </a:ext>
            </a:extLst>
          </p:cNvPr>
          <p:cNvCxnSpPr>
            <a:cxnSpLocks noChangeAspect="1"/>
          </p:cNvCxnSpPr>
          <p:nvPr/>
        </p:nvCxnSpPr>
        <p:spPr bwMode="auto">
          <a:xfrm flipH="1" flipV="1">
            <a:off x="7847013" y="1998664"/>
            <a:ext cx="404812" cy="1587"/>
          </a:xfrm>
          <a:prstGeom prst="straightConnector1">
            <a:avLst/>
          </a:prstGeom>
          <a:noFill/>
          <a:ln w="38100" algn="ctr">
            <a:solidFill>
              <a:srgbClr val="446C7E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grpSp>
        <p:nvGrpSpPr>
          <p:cNvPr id="3" name="Group 83">
            <a:extLst>
              <a:ext uri="{FF2B5EF4-FFF2-40B4-BE49-F238E27FC236}">
                <a16:creationId xmlns:a16="http://schemas.microsoft.com/office/drawing/2014/main" id="{49C200E7-C0CE-BC48-9F37-F788CFE14376}"/>
              </a:ext>
            </a:extLst>
          </p:cNvPr>
          <p:cNvGrpSpPr>
            <a:grpSpLocks/>
          </p:cNvGrpSpPr>
          <p:nvPr/>
        </p:nvGrpSpPr>
        <p:grpSpPr bwMode="auto">
          <a:xfrm>
            <a:off x="3470275" y="3751263"/>
            <a:ext cx="5334000" cy="1236662"/>
            <a:chOff x="2362200" y="4419600"/>
            <a:chExt cx="6400800" cy="123633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BAD166D-E17A-DA4D-8B42-813D5F6C3B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15590" y="4419600"/>
              <a:ext cx="1011556" cy="123474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3810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9B6226A-872E-A94D-BB33-7FF9CE1C5A93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362200" y="4775105"/>
              <a:ext cx="453390" cy="1587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4372413C-6DEB-F547-B8F3-610333F37035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2362200" y="5309948"/>
              <a:ext cx="453390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9B52756-EA21-994F-8FA8-A88304BE96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18636" y="4421187"/>
              <a:ext cx="1011554" cy="1234743"/>
            </a:xfrm>
            <a:prstGeom prst="rect">
              <a:avLst/>
            </a:prstGeom>
            <a:solidFill>
              <a:srgbClr val="008000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5962E5C-2FC4-A443-829B-5D86F7E2CDF4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3857626" y="4775105"/>
              <a:ext cx="453390" cy="1587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3E7F11C-FE57-C149-ACE6-C9F8C5184310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3834766" y="5309948"/>
              <a:ext cx="453390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C9971AD4-A805-B549-9CD4-9DF912F79590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337810" y="4775105"/>
              <a:ext cx="453390" cy="1587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71F2B2B-3279-E84D-9A08-86752B1C9FC2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5309236" y="5309948"/>
              <a:ext cx="453390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9A17D7E-425A-C743-B907-6E27EF1A25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7390" y="4419600"/>
              <a:ext cx="1011556" cy="1234743"/>
            </a:xfrm>
            <a:prstGeom prst="rect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BB4E452-2FB9-4F4D-8077-69FCCFA4B6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0436" y="4421187"/>
              <a:ext cx="1011554" cy="1234743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38100" cap="flat" cmpd="sng" algn="ctr">
              <a:solidFill>
                <a:srgbClr val="446C7E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/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6A88022-5A12-F746-A683-6E18CE4E03B6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6829426" y="4775105"/>
              <a:ext cx="453390" cy="1587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D309D24C-80F6-E74D-98F4-457B3CA08F1F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6806566" y="5309948"/>
              <a:ext cx="453390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AF432339-D1F8-8147-9F76-4400E28BACC3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8309610" y="4775105"/>
              <a:ext cx="453390" cy="1587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3DD4A955-2C04-E949-996F-4211F1455286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8281036" y="5309948"/>
              <a:ext cx="453390" cy="0"/>
            </a:xfrm>
            <a:prstGeom prst="straightConnector1">
              <a:avLst/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3231360" y="3908880"/>
              <a:ext cx="7455600" cy="815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24880" y="3898440"/>
                <a:ext cx="7471080" cy="83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2178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14344" grpId="0"/>
      <p:bldP spid="14345" grpId="0"/>
      <p:bldP spid="14346" grpId="0"/>
      <p:bldP spid="14348" grpId="0"/>
      <p:bldP spid="1434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1" name="Group 7">
            <a:extLst>
              <a:ext uri="{FF2B5EF4-FFF2-40B4-BE49-F238E27FC236}">
                <a16:creationId xmlns:a16="http://schemas.microsoft.com/office/drawing/2014/main" id="{351E7E48-2BD5-084E-9AB5-2D777C7686B6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3962400"/>
            <a:ext cx="8777288" cy="2844800"/>
            <a:chOff x="96" y="2160"/>
            <a:chExt cx="5529" cy="2128"/>
          </a:xfrm>
        </p:grpSpPr>
        <p:pic>
          <p:nvPicPr>
            <p:cNvPr id="53253" name="Picture 6" descr="PotentialEnergyvsDistanceandResonances3.jpg">
              <a:extLst>
                <a:ext uri="{FF2B5EF4-FFF2-40B4-BE49-F238E27FC236}">
                  <a16:creationId xmlns:a16="http://schemas.microsoft.com/office/drawing/2014/main" id="{DB494964-62B5-E44D-9C92-92F620F39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160"/>
              <a:ext cx="1847" cy="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4" name="Picture 7" descr="ReflectionCoefficientvsEnergyonrefinedenergygrid3.jpg">
              <a:extLst>
                <a:ext uri="{FF2B5EF4-FFF2-40B4-BE49-F238E27FC236}">
                  <a16:creationId xmlns:a16="http://schemas.microsoft.com/office/drawing/2014/main" id="{DBFE3EED-B404-D641-B0E2-1C235CC18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8" y="2160"/>
              <a:ext cx="1847" cy="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5" name="Picture 8" descr="TransmissionCoefficientvsEnergyonrefinedenergygrid2.jpg">
              <a:extLst>
                <a:ext uri="{FF2B5EF4-FFF2-40B4-BE49-F238E27FC236}">
                  <a16:creationId xmlns:a16="http://schemas.microsoft.com/office/drawing/2014/main" id="{5E2A2A0D-C24B-5C42-94DD-A5EBCF01D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" y="2160"/>
              <a:ext cx="1847" cy="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37" name="TextBox 6">
            <a:extLst>
              <a:ext uri="{FF2B5EF4-FFF2-40B4-BE49-F238E27FC236}">
                <a16:creationId xmlns:a16="http://schemas.microsoft.com/office/drawing/2014/main" id="{EBD49860-D629-E041-A51B-9BC144A5D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700" y="1495425"/>
            <a:ext cx="8610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7475" indent="-1174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>
                <a:ea typeface="ＭＳ Ｐゴシック" panose="020B0600070205080204" pitchFamily="34" charset="-128"/>
              </a:rPr>
              <a:t>Transmission is finite under the barrier – tunneling!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>
                <a:ea typeface="ＭＳ Ｐゴシック" panose="020B0600070205080204" pitchFamily="34" charset="-128"/>
              </a:rPr>
              <a:t>Transmission above the barrier is not perfect unity!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>
                <a:ea typeface="ＭＳ Ｐゴシック" panose="020B0600070205080204" pitchFamily="34" charset="-128"/>
              </a:rPr>
              <a:t>Quasi-bound state above the barrier. 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Transmission goes to one.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83412E-A1F4-854F-B6D0-0A449601A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Reminder: Single barrier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917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F868CF03-AD56-BD4B-B584-4E1CB5149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Double barrier: Concepts</a:t>
            </a:r>
          </a:p>
        </p:txBody>
      </p:sp>
      <p:pic>
        <p:nvPicPr>
          <p:cNvPr id="54275" name="Picture 2" descr="PotentialEnergyvsDistanceandResonances3.jpg">
            <a:extLst>
              <a:ext uri="{FF2B5EF4-FFF2-40B4-BE49-F238E27FC236}">
                <a16:creationId xmlns:a16="http://schemas.microsoft.com/office/drawing/2014/main" id="{5A815ABD-1B31-AA43-952A-9C4C96E22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762000"/>
            <a:ext cx="277812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3" descr="TransmissionCoefficientvsEnergyonrefinedenergygrid2.jpg">
            <a:extLst>
              <a:ext uri="{FF2B5EF4-FFF2-40B4-BE49-F238E27FC236}">
                <a16:creationId xmlns:a16="http://schemas.microsoft.com/office/drawing/2014/main" id="{89FA22B9-8186-C74B-A64D-BB5727009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50" y="790575"/>
            <a:ext cx="277653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4" descr="ReflectionCoefficientvsEnergyonrefinedenergygrid.jpg">
            <a:extLst>
              <a:ext uri="{FF2B5EF4-FFF2-40B4-BE49-F238E27FC236}">
                <a16:creationId xmlns:a16="http://schemas.microsoft.com/office/drawing/2014/main" id="{8690FED3-65E6-C64F-8A84-702F9AC5D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762000"/>
            <a:ext cx="277653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278" name="Group 7">
            <a:extLst>
              <a:ext uri="{FF2B5EF4-FFF2-40B4-BE49-F238E27FC236}">
                <a16:creationId xmlns:a16="http://schemas.microsoft.com/office/drawing/2014/main" id="{9FDC800C-FE9E-F94D-94E2-C5D81C0316B3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3962400"/>
            <a:ext cx="8777288" cy="2844800"/>
            <a:chOff x="96" y="2160"/>
            <a:chExt cx="5529" cy="2128"/>
          </a:xfrm>
        </p:grpSpPr>
        <p:pic>
          <p:nvPicPr>
            <p:cNvPr id="54280" name="Picture 6" descr="PotentialEnergyvsDistanceandResonances3.jpg">
              <a:extLst>
                <a:ext uri="{FF2B5EF4-FFF2-40B4-BE49-F238E27FC236}">
                  <a16:creationId xmlns:a16="http://schemas.microsoft.com/office/drawing/2014/main" id="{C2512879-F7E8-994A-AFBA-21FAB175A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160"/>
              <a:ext cx="1847" cy="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81" name="Picture 7" descr="ReflectionCoefficientvsEnergyonrefinedenergygrid3.jpg">
              <a:extLst>
                <a:ext uri="{FF2B5EF4-FFF2-40B4-BE49-F238E27FC236}">
                  <a16:creationId xmlns:a16="http://schemas.microsoft.com/office/drawing/2014/main" id="{5833859D-A7DF-5441-983A-D170B1FCD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8" y="2160"/>
              <a:ext cx="1847" cy="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82" name="Picture 8" descr="TransmissionCoefficientvsEnergyonrefinedenergygrid2.jpg">
              <a:extLst>
                <a:ext uri="{FF2B5EF4-FFF2-40B4-BE49-F238E27FC236}">
                  <a16:creationId xmlns:a16="http://schemas.microsoft.com/office/drawing/2014/main" id="{E7C7C8BC-8AFF-154E-985C-F5D5D1B76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" y="2160"/>
              <a:ext cx="1847" cy="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279" name="TextBox 3">
            <a:extLst>
              <a:ext uri="{FF2B5EF4-FFF2-40B4-BE49-F238E27FC236}">
                <a16:creationId xmlns:a16="http://schemas.microsoft.com/office/drawing/2014/main" id="{FA2DA047-6656-5044-BB90-3DF9563AB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"/>
            <a:ext cx="8686800" cy="11906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7475" indent="-1174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1800">
                <a:ea typeface="ＭＳ Ｐゴシック" panose="020B0600070205080204" pitchFamily="34" charset="-128"/>
              </a:rPr>
              <a:t>Double barriers allow a transmission probability of one / unity for discrete energies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1800">
                <a:ea typeface="ＭＳ Ｐゴシック" panose="020B0600070205080204" pitchFamily="34" charset="-128"/>
              </a:rPr>
              <a:t>(reflection probability of zero) for some energies below the barrier height.</a:t>
            </a:r>
            <a:endParaRPr lang="en-US" altLang="en-US" sz="1800" baseline="-2500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1800">
                <a:ea typeface="ＭＳ Ｐゴシック" panose="020B0600070205080204" pitchFamily="34" charset="-128"/>
              </a:rPr>
              <a:t>This is in sharp contrast to the single barrier case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1800">
                <a:ea typeface="ＭＳ Ｐゴシック" panose="020B0600070205080204" pitchFamily="34" charset="-128"/>
              </a:rPr>
              <a:t>Cannot be predicted by classical physics.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7254000" y="2788200"/>
              <a:ext cx="106200" cy="187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45720" y="2779560"/>
                <a:ext cx="117720" cy="20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97675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5" descr="PotentialEnergyvsDistanceandResonances2.jpg">
            <a:extLst>
              <a:ext uri="{FF2B5EF4-FFF2-40B4-BE49-F238E27FC236}">
                <a16:creationId xmlns:a16="http://schemas.microsoft.com/office/drawing/2014/main" id="{1A04A2FD-B754-AD4A-A260-9A2E6B4CE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1296988"/>
            <a:ext cx="2917825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6" descr="TransmissionCoefficientvsEnergyonrefinedenergygrid2.jpg">
            <a:extLst>
              <a:ext uri="{FF2B5EF4-FFF2-40B4-BE49-F238E27FC236}">
                <a16:creationId xmlns:a16="http://schemas.microsoft.com/office/drawing/2014/main" id="{C8625D8C-75CA-4943-BC7E-90438FD68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1296988"/>
            <a:ext cx="2917825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7" descr="ReflectionCoefficientvsEnergyonrefinedenergygrid2.jpg">
            <a:extLst>
              <a:ext uri="{FF2B5EF4-FFF2-40B4-BE49-F238E27FC236}">
                <a16:creationId xmlns:a16="http://schemas.microsoft.com/office/drawing/2014/main" id="{B2F7488F-C511-CC4D-83EA-575D25B3A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1" y="1296988"/>
            <a:ext cx="2917825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TextBox 3">
            <a:extLst>
              <a:ext uri="{FF2B5EF4-FFF2-40B4-BE49-F238E27FC236}">
                <a16:creationId xmlns:a16="http://schemas.microsoft.com/office/drawing/2014/main" id="{35962AE8-B776-0D46-A3DB-A62609F43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419600"/>
            <a:ext cx="11582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17475" indent="-1174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In addition to states inside the well, there could be states above the barrier height.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States above the barrier height are quasi-bound or weakly bound.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How strongly bound a state is can be seen by the width of the transmission peak.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The transmission peak of the quasi-bound state is much broader than the peak for the state inside the well.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6A4CFE-B2D3-284D-861F-8963FD683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Double barrier: Quasi-bound states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1623600" y="2345040"/>
              <a:ext cx="8885160" cy="473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14240" y="2338200"/>
                <a:ext cx="8898480" cy="48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55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2" descr="PotentialEnergyvsDistanceandResonances.jpg">
            <a:extLst>
              <a:ext uri="{FF2B5EF4-FFF2-40B4-BE49-F238E27FC236}">
                <a16:creationId xmlns:a16="http://schemas.microsoft.com/office/drawing/2014/main" id="{5DCBE092-0A9D-044D-B065-2D129BD9F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43561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3" descr="TransmissionCoefficientvsEnergyonrefinedenergygrid.jpg">
            <a:extLst>
              <a:ext uri="{FF2B5EF4-FFF2-40B4-BE49-F238E27FC236}">
                <a16:creationId xmlns:a16="http://schemas.microsoft.com/office/drawing/2014/main" id="{9A9769D3-3902-5F43-A596-8B7BC582A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295400"/>
            <a:ext cx="43561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TextBox 3">
            <a:extLst>
              <a:ext uri="{FF2B5EF4-FFF2-40B4-BE49-F238E27FC236}">
                <a16:creationId xmlns:a16="http://schemas.microsoft.com/office/drawing/2014/main" id="{60647548-9205-E746-AA04-049C7880F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724400"/>
            <a:ext cx="9220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17475" indent="-1174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Increasing the barrier height makes the resonance sharper.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By increasing the barrier height, the confinement in the well is made stronger, increasing the lifetime of the resonance.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A longer lifetime corresponds to a sharper resonance.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3335DB-B9DA-4B42-B20A-6CB63E85E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Effect of barrier height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003760" y="1649520"/>
              <a:ext cx="8280720" cy="2094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95840" y="1639080"/>
                <a:ext cx="8295120" cy="211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387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2" descr="PotentialEnergyvsDistanceandResonances.jpg">
            <a:extLst>
              <a:ext uri="{FF2B5EF4-FFF2-40B4-BE49-F238E27FC236}">
                <a16:creationId xmlns:a16="http://schemas.microsoft.com/office/drawing/2014/main" id="{433F4B75-883C-4247-BD91-B781D064B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71600"/>
            <a:ext cx="43561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3" descr="TransmissionCoefficientvsEnergyonrefinedenergygrid.jpg">
            <a:extLst>
              <a:ext uri="{FF2B5EF4-FFF2-40B4-BE49-F238E27FC236}">
                <a16:creationId xmlns:a16="http://schemas.microsoft.com/office/drawing/2014/main" id="{0336B95C-00C9-F144-B7C9-E36E7EEF5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71600"/>
            <a:ext cx="43561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TextBox 3">
            <a:extLst>
              <a:ext uri="{FF2B5EF4-FFF2-40B4-BE49-F238E27FC236}">
                <a16:creationId xmlns:a16="http://schemas.microsoft.com/office/drawing/2014/main" id="{CC6B80AF-88F7-0448-9757-51F784E60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700" y="4194175"/>
            <a:ext cx="92583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17475" indent="-1174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Increasing the barrier thickness makes the resonance sharper.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By increasing the barrier thickness, the confinement in the well is made stronger, increasing the lifetime of the resonance.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A longer lifetime corresponds to a sharper resonance.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B96ED2-628F-A949-AEE2-A69E84EA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Effect of barrier thickness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186560" y="1759320"/>
              <a:ext cx="9282240" cy="1853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77200" y="1750680"/>
                <a:ext cx="9298440" cy="187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41265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TextBox 3">
            <a:extLst>
              <a:ext uri="{FF2B5EF4-FFF2-40B4-BE49-F238E27FC236}">
                <a16:creationId xmlns:a16="http://schemas.microsoft.com/office/drawing/2014/main" id="{10C04F90-82C6-9F48-9DF5-C294B6220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4800601"/>
            <a:ext cx="7086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ea typeface="ＭＳ Ｐゴシック" panose="020B0600070205080204" pitchFamily="34" charset="-128"/>
              </a:rPr>
              <a:t>The well region in the double barrier case can be thought of as a particle in a box.</a:t>
            </a:r>
            <a:endParaRPr lang="en-US" altLang="en-US" baseline="-25000">
              <a:ea typeface="ＭＳ Ｐゴシック" panose="020B0600070205080204" pitchFamily="34" charset="-128"/>
            </a:endParaRPr>
          </a:p>
        </p:txBody>
      </p:sp>
      <p:pic>
        <p:nvPicPr>
          <p:cNvPr id="58372" name="Picture 14" descr="TransmissionCoefficientvsEnergyonrefinedenergygrid2.jpg">
            <a:extLst>
              <a:ext uri="{FF2B5EF4-FFF2-40B4-BE49-F238E27FC236}">
                <a16:creationId xmlns:a16="http://schemas.microsoft.com/office/drawing/2014/main" id="{36BC94D7-0C6D-A54A-8916-57D823F2C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1" y="1295401"/>
            <a:ext cx="2778125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15" descr="PotentialEnergyvsDistanceandResonances.jpg">
            <a:extLst>
              <a:ext uri="{FF2B5EF4-FFF2-40B4-BE49-F238E27FC236}">
                <a16:creationId xmlns:a16="http://schemas.microsoft.com/office/drawing/2014/main" id="{B30697F9-C9EC-7B4A-B612-492EC4A03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1" y="1295401"/>
            <a:ext cx="2778125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B0A8F94-5E01-E045-801E-AA7FF874747B}"/>
              </a:ext>
            </a:extLst>
          </p:cNvPr>
          <p:cNvSpPr/>
          <p:nvPr/>
        </p:nvSpPr>
        <p:spPr>
          <a:xfrm>
            <a:off x="6019800" y="1381125"/>
            <a:ext cx="609600" cy="2590800"/>
          </a:xfrm>
          <a:prstGeom prst="rect">
            <a:avLst/>
          </a:prstGeom>
          <a:noFill/>
          <a:ln w="28575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pic>
        <p:nvPicPr>
          <p:cNvPr id="58375" name="Picture 17" descr="LocalDensityofStates.jpg">
            <a:extLst>
              <a:ext uri="{FF2B5EF4-FFF2-40B4-BE49-F238E27FC236}">
                <a16:creationId xmlns:a16="http://schemas.microsoft.com/office/drawing/2014/main" id="{14466C2A-AF0C-4644-98A2-12731E4EC3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1" y="1295401"/>
            <a:ext cx="2778125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AE4003-A48D-1E45-8F14-A18BCF59F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Double barrier energy levels Vs Closed system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3929040" y="1230480"/>
              <a:ext cx="5747760" cy="3076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25440" y="1226160"/>
                <a:ext cx="5757480" cy="308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89444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4E9D8D3B-E763-4846-B004-EF7E9A7DC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295400"/>
            <a:ext cx="8534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69863" indent="-169863">
              <a:spcBef>
                <a:spcPct val="20000"/>
              </a:spcBef>
              <a:buFontTx/>
              <a:buChar char="•"/>
              <a:defRPr/>
            </a:pPr>
            <a:r>
              <a:rPr lang="en-US" altLang="ko-KR" sz="1800" kern="0" dirty="0">
                <a:latin typeface="+mn-lt"/>
                <a:ea typeface="굴림" charset="-128"/>
                <a:cs typeface="굴림" charset="-128"/>
              </a:rPr>
              <a:t>The time independent Schrödinger equation is</a:t>
            </a:r>
            <a:endParaRPr lang="en-US" sz="2200" kern="0" dirty="0">
              <a:latin typeface="+mn-lt"/>
              <a:ea typeface="ＭＳ Ｐゴシック" pitchFamily="34" charset="-128"/>
              <a:cs typeface="ＭＳ Ｐゴシック" pitchFamily="34" charset="-128"/>
            </a:endParaRPr>
          </a:p>
        </p:txBody>
      </p:sp>
      <p:graphicFrame>
        <p:nvGraphicFramePr>
          <p:cNvPr id="22530" name="Object 4">
            <a:extLst>
              <a:ext uri="{FF2B5EF4-FFF2-40B4-BE49-F238E27FC236}">
                <a16:creationId xmlns:a16="http://schemas.microsoft.com/office/drawing/2014/main" id="{1AD95DF5-B482-1541-8C26-BF121E196A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676400"/>
          <a:ext cx="37338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585700" imgH="2273300" progId="Equation.3">
                  <p:embed/>
                </p:oleObj>
              </mc:Choice>
              <mc:Fallback>
                <p:oleObj name="Equation" r:id="rId2" imgW="12585700" imgH="2273300" progId="Equation.3">
                  <p:embed/>
                  <p:pic>
                    <p:nvPicPr>
                      <p:cNvPr id="22530" name="Object 4">
                        <a:extLst>
                          <a:ext uri="{FF2B5EF4-FFF2-40B4-BE49-F238E27FC236}">
                            <a16:creationId xmlns:a16="http://schemas.microsoft.com/office/drawing/2014/main" id="{1AD95DF5-B482-1541-8C26-BF121E196A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676400"/>
                        <a:ext cx="37338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5">
            <a:extLst>
              <a:ext uri="{FF2B5EF4-FFF2-40B4-BE49-F238E27FC236}">
                <a16:creationId xmlns:a16="http://schemas.microsoft.com/office/drawing/2014/main" id="{EAC82A4A-4801-9349-A1D4-06AF9C253C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83426" y="1798638"/>
          <a:ext cx="2670175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283700" imgH="2489200" progId="Equation.3">
                  <p:embed/>
                </p:oleObj>
              </mc:Choice>
              <mc:Fallback>
                <p:oleObj name="Equation" r:id="rId4" imgW="9283700" imgH="2489200" progId="Equation.3">
                  <p:embed/>
                  <p:pic>
                    <p:nvPicPr>
                      <p:cNvPr id="22531" name="Object 5">
                        <a:extLst>
                          <a:ext uri="{FF2B5EF4-FFF2-40B4-BE49-F238E27FC236}">
                            <a16:creationId xmlns:a16="http://schemas.microsoft.com/office/drawing/2014/main" id="{EAC82A4A-4801-9349-A1D4-06AF9C253C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3426" y="1798638"/>
                        <a:ext cx="2670175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5" name="Text Box 6">
            <a:extLst>
              <a:ext uri="{FF2B5EF4-FFF2-40B4-BE49-F238E27FC236}">
                <a16:creationId xmlns:a16="http://schemas.microsoft.com/office/drawing/2014/main" id="{D8A22C6E-D54D-7943-8C36-2558C0299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970088"/>
            <a:ext cx="1066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800">
                <a:ea typeface="굴림" panose="020B0600000101010101" pitchFamily="34" charset="-127"/>
              </a:rPr>
              <a:t>where,</a:t>
            </a:r>
          </a:p>
        </p:txBody>
      </p:sp>
      <p:sp>
        <p:nvSpPr>
          <p:cNvPr id="11" name="Rectangle 20">
            <a:extLst>
              <a:ext uri="{FF2B5EF4-FFF2-40B4-BE49-F238E27FC236}">
                <a16:creationId xmlns:a16="http://schemas.microsoft.com/office/drawing/2014/main" id="{C4EEA22E-DCBC-0140-A5DC-E8DA23872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590800"/>
            <a:ext cx="5410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ko-KR" sz="1800">
                <a:ea typeface="굴림" panose="020B0600000101010101" pitchFamily="34" charset="-127"/>
              </a:rPr>
              <a:t>•	The solution in the well is:</a:t>
            </a:r>
            <a:r>
              <a:rPr lang="en-US" altLang="ko-KR" sz="2000">
                <a:ea typeface="굴림" panose="020B0600000101010101" pitchFamily="34" charset="-127"/>
              </a:rPr>
              <a:t> </a:t>
            </a:r>
          </a:p>
        </p:txBody>
      </p:sp>
      <p:graphicFrame>
        <p:nvGraphicFramePr>
          <p:cNvPr id="12" name="Object 8">
            <a:extLst>
              <a:ext uri="{FF2B5EF4-FFF2-40B4-BE49-F238E27FC236}">
                <a16:creationId xmlns:a16="http://schemas.microsoft.com/office/drawing/2014/main" id="{6781519A-D93E-284F-ACA7-8B9CFFD910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2895600"/>
          <a:ext cx="3424238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925300" imgH="2628900" progId="Equation.3">
                  <p:embed/>
                </p:oleObj>
              </mc:Choice>
              <mc:Fallback>
                <p:oleObj name="Equation" r:id="rId6" imgW="11925300" imgH="2628900" progId="Equation.3">
                  <p:embed/>
                  <p:pic>
                    <p:nvPicPr>
                      <p:cNvPr id="12" name="Object 8">
                        <a:extLst>
                          <a:ext uri="{FF2B5EF4-FFF2-40B4-BE49-F238E27FC236}">
                            <a16:creationId xmlns:a16="http://schemas.microsoft.com/office/drawing/2014/main" id="{6781519A-D93E-284F-ACA7-8B9CFFD910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895600"/>
                        <a:ext cx="3424238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9" name="Object 9">
            <a:extLst>
              <a:ext uri="{FF2B5EF4-FFF2-40B4-BE49-F238E27FC236}">
                <a16:creationId xmlns:a16="http://schemas.microsoft.com/office/drawing/2014/main" id="{03ED303C-8280-4B41-9F1B-96D1288390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1" y="4876800"/>
          <a:ext cx="2949575" cy="183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604500" imgH="6578600" progId="Equation.3">
                  <p:embed/>
                </p:oleObj>
              </mc:Choice>
              <mc:Fallback>
                <p:oleObj name="Equation" r:id="rId8" imgW="10604500" imgH="6578600" progId="Equation.3">
                  <p:embed/>
                  <p:pic>
                    <p:nvPicPr>
                      <p:cNvPr id="22539" name="Object 9">
                        <a:extLst>
                          <a:ext uri="{FF2B5EF4-FFF2-40B4-BE49-F238E27FC236}">
                            <a16:creationId xmlns:a16="http://schemas.microsoft.com/office/drawing/2014/main" id="{03ED303C-8280-4B41-9F1B-96D1288390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1" y="4876800"/>
                        <a:ext cx="2949575" cy="183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20">
            <a:extLst>
              <a:ext uri="{FF2B5EF4-FFF2-40B4-BE49-F238E27FC236}">
                <a16:creationId xmlns:a16="http://schemas.microsoft.com/office/drawing/2014/main" id="{DA73F18B-C573-714B-A404-B54C46082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886200"/>
            <a:ext cx="5410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69863" indent="-169863">
              <a:spcBef>
                <a:spcPct val="20000"/>
              </a:spcBef>
              <a:defRPr/>
            </a:pPr>
            <a:r>
              <a:rPr lang="en-US" altLang="ko-KR" sz="1800" dirty="0">
                <a:latin typeface="Arial" charset="0"/>
                <a:ea typeface="굴림" charset="-128"/>
                <a:cs typeface="굴림" charset="-128"/>
              </a:rPr>
              <a:t>•	Plugging the normalized wave-functions back into the </a:t>
            </a:r>
            <a:r>
              <a:rPr lang="en-US" altLang="ko-KR" sz="1800" kern="0" dirty="0">
                <a:latin typeface="Arial" charset="0"/>
                <a:ea typeface="굴림" charset="-128"/>
                <a:cs typeface="굴림" charset="-128"/>
              </a:rPr>
              <a:t>Schrödinger equation we find that energy levels are quantized.</a:t>
            </a:r>
            <a:endParaRPr lang="en-US" altLang="ko-KR" sz="2000" dirty="0">
              <a:latin typeface="Arial" charset="0"/>
              <a:ea typeface="굴림" charset="-128"/>
              <a:cs typeface="굴림" charset="-128"/>
            </a:endParaRPr>
          </a:p>
        </p:txBody>
      </p:sp>
      <p:grpSp>
        <p:nvGrpSpPr>
          <p:cNvPr id="22548" name="Group 71">
            <a:extLst>
              <a:ext uri="{FF2B5EF4-FFF2-40B4-BE49-F238E27FC236}">
                <a16:creationId xmlns:a16="http://schemas.microsoft.com/office/drawing/2014/main" id="{5E5C3F69-5626-8B40-92BB-51E0CE854233}"/>
              </a:ext>
            </a:extLst>
          </p:cNvPr>
          <p:cNvGrpSpPr>
            <a:grpSpLocks/>
          </p:cNvGrpSpPr>
          <p:nvPr/>
        </p:nvGrpSpPr>
        <p:grpSpPr bwMode="auto">
          <a:xfrm>
            <a:off x="7315201" y="3308351"/>
            <a:ext cx="2417763" cy="2805113"/>
            <a:chOff x="3312" y="2264"/>
            <a:chExt cx="1523" cy="1767"/>
          </a:xfrm>
        </p:grpSpPr>
        <p:sp>
          <p:nvSpPr>
            <p:cNvPr id="22593" name="Line 11">
              <a:extLst>
                <a:ext uri="{FF2B5EF4-FFF2-40B4-BE49-F238E27FC236}">
                  <a16:creationId xmlns:a16="http://schemas.microsoft.com/office/drawing/2014/main" id="{F6F71FF9-E142-BA4A-B5FD-765A99D608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4031"/>
              <a:ext cx="152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94" name="Line 12">
              <a:extLst>
                <a:ext uri="{FF2B5EF4-FFF2-40B4-BE49-F238E27FC236}">
                  <a16:creationId xmlns:a16="http://schemas.microsoft.com/office/drawing/2014/main" id="{70CD6DB3-EA1B-B54B-B6CD-6E4AAE6ECF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69" y="2264"/>
              <a:ext cx="0" cy="176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95" name="Line 13">
              <a:extLst>
                <a:ext uri="{FF2B5EF4-FFF2-40B4-BE49-F238E27FC236}">
                  <a16:creationId xmlns:a16="http://schemas.microsoft.com/office/drawing/2014/main" id="{D9DE7690-BCB8-854F-ADC3-9DDDDE6AF8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78" y="2264"/>
              <a:ext cx="0" cy="176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96" name="Rectangle 14">
              <a:extLst>
                <a:ext uri="{FF2B5EF4-FFF2-40B4-BE49-F238E27FC236}">
                  <a16:creationId xmlns:a16="http://schemas.microsoft.com/office/drawing/2014/main" id="{BB37C46B-881A-3245-B7D7-9B942858B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8" y="2420"/>
              <a:ext cx="260" cy="1602"/>
            </a:xfrm>
            <a:prstGeom prst="rect">
              <a:avLst/>
            </a:prstGeom>
            <a:solidFill>
              <a:schemeClr val="bg2">
                <a:alpha val="39999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  <p:sp>
          <p:nvSpPr>
            <p:cNvPr id="22597" name="Rectangle 15">
              <a:extLst>
                <a:ext uri="{FF2B5EF4-FFF2-40B4-BE49-F238E27FC236}">
                  <a16:creationId xmlns:a16="http://schemas.microsoft.com/office/drawing/2014/main" id="{9C8D53CB-6F6F-F84E-A4A6-EE5B9E0203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3" y="2420"/>
              <a:ext cx="260" cy="1602"/>
            </a:xfrm>
            <a:prstGeom prst="rect">
              <a:avLst/>
            </a:prstGeom>
            <a:solidFill>
              <a:schemeClr val="bg2">
                <a:alpha val="39999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</p:grpSp>
      <p:grpSp>
        <p:nvGrpSpPr>
          <p:cNvPr id="3" name="Group 72">
            <a:extLst>
              <a:ext uri="{FF2B5EF4-FFF2-40B4-BE49-F238E27FC236}">
                <a16:creationId xmlns:a16="http://schemas.microsoft.com/office/drawing/2014/main" id="{080B06D3-A43C-2245-9FDE-275ECC387BF6}"/>
              </a:ext>
            </a:extLst>
          </p:cNvPr>
          <p:cNvGrpSpPr>
            <a:grpSpLocks/>
          </p:cNvGrpSpPr>
          <p:nvPr/>
        </p:nvGrpSpPr>
        <p:grpSpPr bwMode="auto">
          <a:xfrm>
            <a:off x="7924800" y="4244975"/>
            <a:ext cx="1143000" cy="1760538"/>
            <a:chOff x="3334" y="2854"/>
            <a:chExt cx="1479" cy="1109"/>
          </a:xfrm>
        </p:grpSpPr>
        <p:sp>
          <p:nvSpPr>
            <p:cNvPr id="22589" name="Line 16">
              <a:extLst>
                <a:ext uri="{FF2B5EF4-FFF2-40B4-BE49-F238E27FC236}">
                  <a16:creationId xmlns:a16="http://schemas.microsoft.com/office/drawing/2014/main" id="{9DE9033C-C69B-1A41-B649-61A15BC5C6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3963"/>
              <a:ext cx="1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90" name="Line 17">
              <a:extLst>
                <a:ext uri="{FF2B5EF4-FFF2-40B4-BE49-F238E27FC236}">
                  <a16:creationId xmlns:a16="http://schemas.microsoft.com/office/drawing/2014/main" id="{CC65C357-4ED2-8241-8BC1-F971EBA7FA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3741"/>
              <a:ext cx="1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91" name="Line 18">
              <a:extLst>
                <a:ext uri="{FF2B5EF4-FFF2-40B4-BE49-F238E27FC236}">
                  <a16:creationId xmlns:a16="http://schemas.microsoft.com/office/drawing/2014/main" id="{C9089215-701A-B04A-A98D-96AC2F0B89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3371"/>
              <a:ext cx="1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92" name="Line 19">
              <a:extLst>
                <a:ext uri="{FF2B5EF4-FFF2-40B4-BE49-F238E27FC236}">
                  <a16:creationId xmlns:a16="http://schemas.microsoft.com/office/drawing/2014/main" id="{8D55EBAC-6000-1F44-8FB6-91CED87C02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2854"/>
              <a:ext cx="14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69" name="Object 22">
            <a:extLst>
              <a:ext uri="{FF2B5EF4-FFF2-40B4-BE49-F238E27FC236}">
                <a16:creationId xmlns:a16="http://schemas.microsoft.com/office/drawing/2014/main" id="{49F24E37-BA0B-0D43-A1D4-FF75347AB3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63126" y="5495925"/>
          <a:ext cx="6572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81200" imgH="736600" progId="Equation.3">
                  <p:embed/>
                </p:oleObj>
              </mc:Choice>
              <mc:Fallback>
                <p:oleObj name="Equation" r:id="rId10" imgW="1981200" imgH="736600" progId="Equation.3">
                  <p:embed/>
                  <p:pic>
                    <p:nvPicPr>
                      <p:cNvPr id="69" name="Object 22">
                        <a:extLst>
                          <a:ext uri="{FF2B5EF4-FFF2-40B4-BE49-F238E27FC236}">
                            <a16:creationId xmlns:a16="http://schemas.microsoft.com/office/drawing/2014/main" id="{49F24E37-BA0B-0D43-A1D4-FF75347AB3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63126" y="5495925"/>
                        <a:ext cx="657225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23">
            <a:extLst>
              <a:ext uri="{FF2B5EF4-FFF2-40B4-BE49-F238E27FC236}">
                <a16:creationId xmlns:a16="http://schemas.microsoft.com/office/drawing/2014/main" id="{C35F8C82-CC95-DB4F-B5F7-E7F0AA43CA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67888" y="4911725"/>
          <a:ext cx="65881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81200" imgH="736600" progId="Equation.3">
                  <p:embed/>
                </p:oleObj>
              </mc:Choice>
              <mc:Fallback>
                <p:oleObj name="Equation" r:id="rId12" imgW="1981200" imgH="736600" progId="Equation.3">
                  <p:embed/>
                  <p:pic>
                    <p:nvPicPr>
                      <p:cNvPr id="70" name="Object 23">
                        <a:extLst>
                          <a:ext uri="{FF2B5EF4-FFF2-40B4-BE49-F238E27FC236}">
                            <a16:creationId xmlns:a16="http://schemas.microsoft.com/office/drawing/2014/main" id="{C35F8C82-CC95-DB4F-B5F7-E7F0AA43CA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67888" y="4911725"/>
                        <a:ext cx="658812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ct 24">
            <a:extLst>
              <a:ext uri="{FF2B5EF4-FFF2-40B4-BE49-F238E27FC236}">
                <a16:creationId xmlns:a16="http://schemas.microsoft.com/office/drawing/2014/main" id="{D5228417-E5FC-3F42-A0D6-AE9C4BFEFF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56776" y="4110038"/>
          <a:ext cx="6826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044700" imgH="736600" progId="Equation.3">
                  <p:embed/>
                </p:oleObj>
              </mc:Choice>
              <mc:Fallback>
                <p:oleObj name="Equation" r:id="rId14" imgW="2044700" imgH="736600" progId="Equation.3">
                  <p:embed/>
                  <p:pic>
                    <p:nvPicPr>
                      <p:cNvPr id="71" name="Object 24">
                        <a:extLst>
                          <a:ext uri="{FF2B5EF4-FFF2-40B4-BE49-F238E27FC236}">
                            <a16:creationId xmlns:a16="http://schemas.microsoft.com/office/drawing/2014/main" id="{D5228417-E5FC-3F42-A0D6-AE9C4BFEFF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56776" y="4110038"/>
                        <a:ext cx="682625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25">
            <a:extLst>
              <a:ext uri="{FF2B5EF4-FFF2-40B4-BE49-F238E27FC236}">
                <a16:creationId xmlns:a16="http://schemas.microsoft.com/office/drawing/2014/main" id="{13716726-5842-8942-A237-ACD41CDB1B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56776" y="5822950"/>
          <a:ext cx="68262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044700" imgH="952500" progId="Equation.3">
                  <p:embed/>
                </p:oleObj>
              </mc:Choice>
              <mc:Fallback>
                <p:oleObj name="Equation" r:id="rId16" imgW="2044700" imgH="952500" progId="Equation.3">
                  <p:embed/>
                  <p:pic>
                    <p:nvPicPr>
                      <p:cNvPr id="72" name="Object 25">
                        <a:extLst>
                          <a:ext uri="{FF2B5EF4-FFF2-40B4-BE49-F238E27FC236}">
                            <a16:creationId xmlns:a16="http://schemas.microsoft.com/office/drawing/2014/main" id="{13716726-5842-8942-A237-ACD41CDB1B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56776" y="5822950"/>
                        <a:ext cx="682625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4">
            <a:extLst>
              <a:ext uri="{FF2B5EF4-FFF2-40B4-BE49-F238E27FC236}">
                <a16:creationId xmlns:a16="http://schemas.microsoft.com/office/drawing/2014/main" id="{77F145B2-E2C3-BA4D-A9C1-DCF0E33B5C52}"/>
              </a:ext>
            </a:extLst>
          </p:cNvPr>
          <p:cNvGrpSpPr>
            <a:grpSpLocks/>
          </p:cNvGrpSpPr>
          <p:nvPr/>
        </p:nvGrpSpPr>
        <p:grpSpPr bwMode="auto">
          <a:xfrm>
            <a:off x="7893050" y="5813426"/>
            <a:ext cx="1276350" cy="200025"/>
            <a:chOff x="2272" y="1632"/>
            <a:chExt cx="592" cy="208"/>
          </a:xfrm>
        </p:grpSpPr>
        <p:sp>
          <p:nvSpPr>
            <p:cNvPr id="22587" name="Arc 25">
              <a:extLst>
                <a:ext uri="{FF2B5EF4-FFF2-40B4-BE49-F238E27FC236}">
                  <a16:creationId xmlns:a16="http://schemas.microsoft.com/office/drawing/2014/main" id="{8C1208BE-9902-CB43-B49C-BD50F367D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" y="1632"/>
              <a:ext cx="296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-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88" name="Arc 26">
              <a:extLst>
                <a:ext uri="{FF2B5EF4-FFF2-40B4-BE49-F238E27FC236}">
                  <a16:creationId xmlns:a16="http://schemas.microsoft.com/office/drawing/2014/main" id="{AD6CC9A7-BED0-C94E-AA9B-661E3B47BF9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272" y="1632"/>
              <a:ext cx="296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-1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68">
            <a:extLst>
              <a:ext uri="{FF2B5EF4-FFF2-40B4-BE49-F238E27FC236}">
                <a16:creationId xmlns:a16="http://schemas.microsoft.com/office/drawing/2014/main" id="{A9D80145-4843-6548-AD25-0ADFF9FAFB50}"/>
              </a:ext>
            </a:extLst>
          </p:cNvPr>
          <p:cNvGrpSpPr>
            <a:grpSpLocks/>
          </p:cNvGrpSpPr>
          <p:nvPr/>
        </p:nvGrpSpPr>
        <p:grpSpPr bwMode="auto">
          <a:xfrm>
            <a:off x="7893050" y="5513389"/>
            <a:ext cx="1276350" cy="300037"/>
            <a:chOff x="3676" y="3653"/>
            <a:chExt cx="804" cy="189"/>
          </a:xfrm>
        </p:grpSpPr>
        <p:grpSp>
          <p:nvGrpSpPr>
            <p:cNvPr id="22581" name="Group 30">
              <a:extLst>
                <a:ext uri="{FF2B5EF4-FFF2-40B4-BE49-F238E27FC236}">
                  <a16:creationId xmlns:a16="http://schemas.microsoft.com/office/drawing/2014/main" id="{C159C857-621E-B84C-B1BF-9F920BCD1692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4078" y="3737"/>
              <a:ext cx="402" cy="105"/>
              <a:chOff x="2272" y="1632"/>
              <a:chExt cx="592" cy="208"/>
            </a:xfrm>
          </p:grpSpPr>
          <p:sp>
            <p:nvSpPr>
              <p:cNvPr id="22585" name="Arc 31">
                <a:extLst>
                  <a:ext uri="{FF2B5EF4-FFF2-40B4-BE49-F238E27FC236}">
                    <a16:creationId xmlns:a16="http://schemas.microsoft.com/office/drawing/2014/main" id="{693B0A6B-C24D-5246-973F-7BA76251DD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22586" name="Arc 32">
                <a:extLst>
                  <a:ext uri="{FF2B5EF4-FFF2-40B4-BE49-F238E27FC236}">
                    <a16:creationId xmlns:a16="http://schemas.microsoft.com/office/drawing/2014/main" id="{3A4F46C0-E88A-7F46-9ABA-C34A7453751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22582" name="Group 33">
              <a:extLst>
                <a:ext uri="{FF2B5EF4-FFF2-40B4-BE49-F238E27FC236}">
                  <a16:creationId xmlns:a16="http://schemas.microsoft.com/office/drawing/2014/main" id="{127FB20A-D4E7-AC4A-B28A-0D31662B33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76" y="3653"/>
              <a:ext cx="402" cy="105"/>
              <a:chOff x="2272" y="1632"/>
              <a:chExt cx="592" cy="208"/>
            </a:xfrm>
          </p:grpSpPr>
          <p:sp>
            <p:nvSpPr>
              <p:cNvPr id="22583" name="Arc 34">
                <a:extLst>
                  <a:ext uri="{FF2B5EF4-FFF2-40B4-BE49-F238E27FC236}">
                    <a16:creationId xmlns:a16="http://schemas.microsoft.com/office/drawing/2014/main" id="{E69EBBCD-A2B9-8A4D-9E5F-BDF09218BE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4" name="Arc 35">
                <a:extLst>
                  <a:ext uri="{FF2B5EF4-FFF2-40B4-BE49-F238E27FC236}">
                    <a16:creationId xmlns:a16="http://schemas.microsoft.com/office/drawing/2014/main" id="{C9132C00-8C0C-9241-95DE-BEFC46921EB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" name="Group 69">
            <a:extLst>
              <a:ext uri="{FF2B5EF4-FFF2-40B4-BE49-F238E27FC236}">
                <a16:creationId xmlns:a16="http://schemas.microsoft.com/office/drawing/2014/main" id="{501A023C-EBAF-534D-936F-0984AA8BF4A4}"/>
              </a:ext>
            </a:extLst>
          </p:cNvPr>
          <p:cNvGrpSpPr>
            <a:grpSpLocks/>
          </p:cNvGrpSpPr>
          <p:nvPr/>
        </p:nvGrpSpPr>
        <p:grpSpPr bwMode="auto">
          <a:xfrm>
            <a:off x="7893051" y="4860926"/>
            <a:ext cx="1262063" cy="384175"/>
            <a:chOff x="3676" y="3242"/>
            <a:chExt cx="795" cy="242"/>
          </a:xfrm>
        </p:grpSpPr>
        <p:grpSp>
          <p:nvGrpSpPr>
            <p:cNvPr id="22572" name="Group 83">
              <a:extLst>
                <a:ext uri="{FF2B5EF4-FFF2-40B4-BE49-F238E27FC236}">
                  <a16:creationId xmlns:a16="http://schemas.microsoft.com/office/drawing/2014/main" id="{11917776-3979-0E4C-88A2-CBEED8EF02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76" y="3242"/>
              <a:ext cx="268" cy="126"/>
              <a:chOff x="2272" y="1632"/>
              <a:chExt cx="592" cy="208"/>
            </a:xfrm>
          </p:grpSpPr>
          <p:sp>
            <p:nvSpPr>
              <p:cNvPr id="22579" name="Arc 28">
                <a:extLst>
                  <a:ext uri="{FF2B5EF4-FFF2-40B4-BE49-F238E27FC236}">
                    <a16:creationId xmlns:a16="http://schemas.microsoft.com/office/drawing/2014/main" id="{B139531A-5974-4F4E-8BC6-2E30EF2B3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0" name="Arc 29">
                <a:extLst>
                  <a:ext uri="{FF2B5EF4-FFF2-40B4-BE49-F238E27FC236}">
                    <a16:creationId xmlns:a16="http://schemas.microsoft.com/office/drawing/2014/main" id="{A37BD302-A113-CE4A-815D-A2D3BB74F89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73" name="Group 36">
              <a:extLst>
                <a:ext uri="{FF2B5EF4-FFF2-40B4-BE49-F238E27FC236}">
                  <a16:creationId xmlns:a16="http://schemas.microsoft.com/office/drawing/2014/main" id="{0A1C291B-8C07-8340-BC0F-68D74096D8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3" y="3242"/>
              <a:ext cx="278" cy="126"/>
              <a:chOff x="2272" y="1632"/>
              <a:chExt cx="592" cy="208"/>
            </a:xfrm>
          </p:grpSpPr>
          <p:sp>
            <p:nvSpPr>
              <p:cNvPr id="22577" name="Arc 37">
                <a:extLst>
                  <a:ext uri="{FF2B5EF4-FFF2-40B4-BE49-F238E27FC236}">
                    <a16:creationId xmlns:a16="http://schemas.microsoft.com/office/drawing/2014/main" id="{79AE1DF7-C7B2-0C4B-8618-AE66D43BD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78" name="Arc 38">
                <a:extLst>
                  <a:ext uri="{FF2B5EF4-FFF2-40B4-BE49-F238E27FC236}">
                    <a16:creationId xmlns:a16="http://schemas.microsoft.com/office/drawing/2014/main" id="{59082BC4-3C1A-9247-8487-3FAB601311E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74" name="Group 39">
              <a:extLst>
                <a:ext uri="{FF2B5EF4-FFF2-40B4-BE49-F238E27FC236}">
                  <a16:creationId xmlns:a16="http://schemas.microsoft.com/office/drawing/2014/main" id="{96311905-F3D7-544B-B7EE-494E345BFEFF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948" y="3368"/>
              <a:ext cx="240" cy="116"/>
              <a:chOff x="2272" y="1632"/>
              <a:chExt cx="592" cy="208"/>
            </a:xfrm>
          </p:grpSpPr>
          <p:sp>
            <p:nvSpPr>
              <p:cNvPr id="22575" name="Arc 40">
                <a:extLst>
                  <a:ext uri="{FF2B5EF4-FFF2-40B4-BE49-F238E27FC236}">
                    <a16:creationId xmlns:a16="http://schemas.microsoft.com/office/drawing/2014/main" id="{4D26F9B2-77BB-434A-94F7-BE01C4566E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22576" name="Arc 41">
                <a:extLst>
                  <a:ext uri="{FF2B5EF4-FFF2-40B4-BE49-F238E27FC236}">
                    <a16:creationId xmlns:a16="http://schemas.microsoft.com/office/drawing/2014/main" id="{0049BA75-FED1-094A-AD8A-1E4AA6FDC7C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2" y="1632"/>
                <a:ext cx="296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5" name="Group 70">
            <a:extLst>
              <a:ext uri="{FF2B5EF4-FFF2-40B4-BE49-F238E27FC236}">
                <a16:creationId xmlns:a16="http://schemas.microsoft.com/office/drawing/2014/main" id="{0CA0BDE7-218D-BD40-8100-ABDAF67401FA}"/>
              </a:ext>
            </a:extLst>
          </p:cNvPr>
          <p:cNvGrpSpPr>
            <a:grpSpLocks/>
          </p:cNvGrpSpPr>
          <p:nvPr/>
        </p:nvGrpSpPr>
        <p:grpSpPr bwMode="auto">
          <a:xfrm>
            <a:off x="7893050" y="4159251"/>
            <a:ext cx="1276350" cy="168275"/>
            <a:chOff x="3676" y="2800"/>
            <a:chExt cx="804" cy="106"/>
          </a:xfrm>
        </p:grpSpPr>
        <p:grpSp>
          <p:nvGrpSpPr>
            <p:cNvPr id="22558" name="Group 42">
              <a:extLst>
                <a:ext uri="{FF2B5EF4-FFF2-40B4-BE49-F238E27FC236}">
                  <a16:creationId xmlns:a16="http://schemas.microsoft.com/office/drawing/2014/main" id="{E440981B-6E7F-BF47-B093-C96E9B03AA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0" y="2800"/>
              <a:ext cx="404" cy="106"/>
              <a:chOff x="1200" y="3456"/>
              <a:chExt cx="672" cy="144"/>
            </a:xfrm>
          </p:grpSpPr>
          <p:grpSp>
            <p:nvGrpSpPr>
              <p:cNvPr id="22566" name="Group 43">
                <a:extLst>
                  <a:ext uri="{FF2B5EF4-FFF2-40B4-BE49-F238E27FC236}">
                    <a16:creationId xmlns:a16="http://schemas.microsoft.com/office/drawing/2014/main" id="{FAC74785-DEAE-E747-B175-3CEBAC6D7D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1536" y="3520"/>
                <a:ext cx="336" cy="80"/>
                <a:chOff x="2272" y="1632"/>
                <a:chExt cx="592" cy="208"/>
              </a:xfrm>
            </p:grpSpPr>
            <p:sp>
              <p:nvSpPr>
                <p:cNvPr id="22570" name="Arc 44">
                  <a:extLst>
                    <a:ext uri="{FF2B5EF4-FFF2-40B4-BE49-F238E27FC236}">
                      <a16:creationId xmlns:a16="http://schemas.microsoft.com/office/drawing/2014/main" id="{1C96DB2C-342E-7145-9C0A-C2E68FEC41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8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  <p:sp>
              <p:nvSpPr>
                <p:cNvPr id="22571" name="Arc 45">
                  <a:extLst>
                    <a:ext uri="{FF2B5EF4-FFF2-40B4-BE49-F238E27FC236}">
                      <a16:creationId xmlns:a16="http://schemas.microsoft.com/office/drawing/2014/main" id="{FEA96CE2-F0E7-264E-AB49-38A173A108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72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567" name="Group 102">
                <a:extLst>
                  <a:ext uri="{FF2B5EF4-FFF2-40B4-BE49-F238E27FC236}">
                    <a16:creationId xmlns:a16="http://schemas.microsoft.com/office/drawing/2014/main" id="{8837C6A4-3C54-7640-AD84-21CDA8D652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0" y="3456"/>
                <a:ext cx="336" cy="80"/>
                <a:chOff x="2272" y="1632"/>
                <a:chExt cx="592" cy="208"/>
              </a:xfrm>
            </p:grpSpPr>
            <p:sp>
              <p:nvSpPr>
                <p:cNvPr id="22568" name="Arc 47">
                  <a:extLst>
                    <a:ext uri="{FF2B5EF4-FFF2-40B4-BE49-F238E27FC236}">
                      <a16:creationId xmlns:a16="http://schemas.microsoft.com/office/drawing/2014/main" id="{EC60D900-1F53-0746-BFB1-4DE7D7B41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8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569" name="Arc 48">
                  <a:extLst>
                    <a:ext uri="{FF2B5EF4-FFF2-40B4-BE49-F238E27FC236}">
                      <a16:creationId xmlns:a16="http://schemas.microsoft.com/office/drawing/2014/main" id="{41570237-B304-E443-8CB3-3A24A071CF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72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2559" name="Group 49">
              <a:extLst>
                <a:ext uri="{FF2B5EF4-FFF2-40B4-BE49-F238E27FC236}">
                  <a16:creationId xmlns:a16="http://schemas.microsoft.com/office/drawing/2014/main" id="{25DCEEB6-8694-924E-927A-8D70F33EC0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2" y="2800"/>
              <a:ext cx="404" cy="106"/>
              <a:chOff x="1200" y="3456"/>
              <a:chExt cx="672" cy="144"/>
            </a:xfrm>
          </p:grpSpPr>
          <p:grpSp>
            <p:nvGrpSpPr>
              <p:cNvPr id="22560" name="Group 50">
                <a:extLst>
                  <a:ext uri="{FF2B5EF4-FFF2-40B4-BE49-F238E27FC236}">
                    <a16:creationId xmlns:a16="http://schemas.microsoft.com/office/drawing/2014/main" id="{E9B8978F-230A-664D-BECC-B668D4B9C9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1536" y="3520"/>
                <a:ext cx="336" cy="80"/>
                <a:chOff x="2272" y="1632"/>
                <a:chExt cx="592" cy="208"/>
              </a:xfrm>
            </p:grpSpPr>
            <p:sp>
              <p:nvSpPr>
                <p:cNvPr id="22564" name="Arc 51">
                  <a:extLst>
                    <a:ext uri="{FF2B5EF4-FFF2-40B4-BE49-F238E27FC236}">
                      <a16:creationId xmlns:a16="http://schemas.microsoft.com/office/drawing/2014/main" id="{2B5B921F-8497-2741-A1E7-4B87903F2B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8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  <p:sp>
              <p:nvSpPr>
                <p:cNvPr id="22565" name="Arc 52">
                  <a:extLst>
                    <a:ext uri="{FF2B5EF4-FFF2-40B4-BE49-F238E27FC236}">
                      <a16:creationId xmlns:a16="http://schemas.microsoft.com/office/drawing/2014/main" id="{C61F504A-9101-8940-AC43-C3FE975A67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72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561" name="Group 53">
                <a:extLst>
                  <a:ext uri="{FF2B5EF4-FFF2-40B4-BE49-F238E27FC236}">
                    <a16:creationId xmlns:a16="http://schemas.microsoft.com/office/drawing/2014/main" id="{5BDFD509-5A3F-1348-9B31-C2608A01F6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00" y="3456"/>
                <a:ext cx="336" cy="80"/>
                <a:chOff x="2272" y="1632"/>
                <a:chExt cx="592" cy="208"/>
              </a:xfrm>
            </p:grpSpPr>
            <p:sp>
              <p:nvSpPr>
                <p:cNvPr id="22562" name="Arc 54">
                  <a:extLst>
                    <a:ext uri="{FF2B5EF4-FFF2-40B4-BE49-F238E27FC236}">
                      <a16:creationId xmlns:a16="http://schemas.microsoft.com/office/drawing/2014/main" id="{7F10059C-7889-5B43-84D4-FA42F3F030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8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563" name="Arc 55">
                  <a:extLst>
                    <a:ext uri="{FF2B5EF4-FFF2-40B4-BE49-F238E27FC236}">
                      <a16:creationId xmlns:a16="http://schemas.microsoft.com/office/drawing/2014/main" id="{C2B31D50-C7DE-0A42-BD8F-3D89DB3B5D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72" y="1632"/>
                  <a:ext cx="296" cy="20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0" y="-1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2" name="Group 56">
            <a:extLst>
              <a:ext uri="{FF2B5EF4-FFF2-40B4-BE49-F238E27FC236}">
                <a16:creationId xmlns:a16="http://schemas.microsoft.com/office/drawing/2014/main" id="{4D512A91-B00B-E24C-A8B1-99AF53E7183E}"/>
              </a:ext>
            </a:extLst>
          </p:cNvPr>
          <p:cNvGrpSpPr>
            <a:grpSpLocks/>
          </p:cNvGrpSpPr>
          <p:nvPr/>
        </p:nvGrpSpPr>
        <p:grpSpPr bwMode="auto">
          <a:xfrm>
            <a:off x="8501064" y="3508375"/>
            <a:ext cx="90487" cy="501650"/>
            <a:chOff x="672" y="2928"/>
            <a:chExt cx="48" cy="240"/>
          </a:xfrm>
        </p:grpSpPr>
        <p:sp>
          <p:nvSpPr>
            <p:cNvPr id="22555" name="Oval 57">
              <a:extLst>
                <a:ext uri="{FF2B5EF4-FFF2-40B4-BE49-F238E27FC236}">
                  <a16:creationId xmlns:a16="http://schemas.microsoft.com/office/drawing/2014/main" id="{A10E2399-9698-F748-845C-92208269F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2928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  <p:sp>
          <p:nvSpPr>
            <p:cNvPr id="22556" name="Oval 58">
              <a:extLst>
                <a:ext uri="{FF2B5EF4-FFF2-40B4-BE49-F238E27FC236}">
                  <a16:creationId xmlns:a16="http://schemas.microsoft.com/office/drawing/2014/main" id="{1E363D1D-8B18-4440-9066-4613AAFE18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312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  <p:sp>
          <p:nvSpPr>
            <p:cNvPr id="22557" name="Oval 59">
              <a:extLst>
                <a:ext uri="{FF2B5EF4-FFF2-40B4-BE49-F238E27FC236}">
                  <a16:creationId xmlns:a16="http://schemas.microsoft.com/office/drawing/2014/main" id="{BD88034A-858B-9B47-8F35-17EB1B9CB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302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800">
                <a:ea typeface="ＭＳ Ｐゴシック" panose="020B0600070205080204" pitchFamily="34" charset="-128"/>
              </a:endParaRPr>
            </a:p>
          </p:txBody>
        </p:sp>
      </p:grpSp>
      <p:graphicFrame>
        <p:nvGraphicFramePr>
          <p:cNvPr id="22538" name="Object 65">
            <a:extLst>
              <a:ext uri="{FF2B5EF4-FFF2-40B4-BE49-F238E27FC236}">
                <a16:creationId xmlns:a16="http://schemas.microsoft.com/office/drawing/2014/main" id="{4F5E25F8-3BFD-5740-BC41-BA3463D301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67600" y="2971800"/>
          <a:ext cx="884238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273300" imgH="736600" progId="Equation.3">
                  <p:embed/>
                </p:oleObj>
              </mc:Choice>
              <mc:Fallback>
                <p:oleObj name="Equation" r:id="rId18" imgW="2273300" imgH="736600" progId="Equation.3">
                  <p:embed/>
                  <p:pic>
                    <p:nvPicPr>
                      <p:cNvPr id="22538" name="Object 65">
                        <a:extLst>
                          <a:ext uri="{FF2B5EF4-FFF2-40B4-BE49-F238E27FC236}">
                            <a16:creationId xmlns:a16="http://schemas.microsoft.com/office/drawing/2014/main" id="{4F5E25F8-3BFD-5740-BC41-BA3463D301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2971800"/>
                        <a:ext cx="884238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66">
            <a:extLst>
              <a:ext uri="{FF2B5EF4-FFF2-40B4-BE49-F238E27FC236}">
                <a16:creationId xmlns:a16="http://schemas.microsoft.com/office/drawing/2014/main" id="{E4E3479A-DCDA-0747-BF95-863F948EB0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3000" y="2971800"/>
          <a:ext cx="884238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273300" imgH="736600" progId="Equation.3">
                  <p:embed/>
                </p:oleObj>
              </mc:Choice>
              <mc:Fallback>
                <p:oleObj name="Equation" r:id="rId20" imgW="2273300" imgH="736600" progId="Equation.3">
                  <p:embed/>
                  <p:pic>
                    <p:nvPicPr>
                      <p:cNvPr id="2" name="Object 66">
                        <a:extLst>
                          <a:ext uri="{FF2B5EF4-FFF2-40B4-BE49-F238E27FC236}">
                            <a16:creationId xmlns:a16="http://schemas.microsoft.com/office/drawing/2014/main" id="{E4E3479A-DCDA-0747-BF95-863F948EB0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0" y="2971800"/>
                        <a:ext cx="884238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0" name="Object 67">
            <a:extLst>
              <a:ext uri="{FF2B5EF4-FFF2-40B4-BE49-F238E27FC236}">
                <a16:creationId xmlns:a16="http://schemas.microsoft.com/office/drawing/2014/main" id="{A7A7A920-53E3-4842-9A22-CC85FDDF8E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53401" y="6400800"/>
          <a:ext cx="796925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2044700" imgH="736600" progId="Equation.3">
                  <p:embed/>
                </p:oleObj>
              </mc:Choice>
              <mc:Fallback>
                <p:oleObj name="Equation" r:id="rId21" imgW="2044700" imgH="736600" progId="Equation.3">
                  <p:embed/>
                  <p:pic>
                    <p:nvPicPr>
                      <p:cNvPr id="22540" name="Object 67">
                        <a:extLst>
                          <a:ext uri="{FF2B5EF4-FFF2-40B4-BE49-F238E27FC236}">
                            <a16:creationId xmlns:a16="http://schemas.microsoft.com/office/drawing/2014/main" id="{A7A7A920-53E3-4842-9A22-CC85FDDF8E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1" y="6400800"/>
                        <a:ext cx="796925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1" name="Object 68">
            <a:extLst>
              <a:ext uri="{FF2B5EF4-FFF2-40B4-BE49-F238E27FC236}">
                <a16:creationId xmlns:a16="http://schemas.microsoft.com/office/drawing/2014/main" id="{C5D10F42-14CE-CB4A-BFB8-BA28E29EF4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3001" y="6096001"/>
          <a:ext cx="9112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2336800" imgH="1028700" progId="Equation.3">
                  <p:embed/>
                </p:oleObj>
              </mc:Choice>
              <mc:Fallback>
                <p:oleObj name="Equation" r:id="rId23" imgW="2336800" imgH="1028700" progId="Equation.3">
                  <p:embed/>
                  <p:pic>
                    <p:nvPicPr>
                      <p:cNvPr id="22541" name="Object 68">
                        <a:extLst>
                          <a:ext uri="{FF2B5EF4-FFF2-40B4-BE49-F238E27FC236}">
                            <a16:creationId xmlns:a16="http://schemas.microsoft.com/office/drawing/2014/main" id="{C5D10F42-14CE-CB4A-BFB8-BA28E29EF4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1" y="6096001"/>
                        <a:ext cx="91122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2" name="Object 69">
            <a:extLst>
              <a:ext uri="{FF2B5EF4-FFF2-40B4-BE49-F238E27FC236}">
                <a16:creationId xmlns:a16="http://schemas.microsoft.com/office/drawing/2014/main" id="{944EB091-7F4F-4A4E-91E5-1A6CD62141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67600" y="6132513"/>
          <a:ext cx="769938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981200" imgH="736600" progId="Equation.3">
                  <p:embed/>
                </p:oleObj>
              </mc:Choice>
              <mc:Fallback>
                <p:oleObj name="Equation" r:id="rId25" imgW="1981200" imgH="736600" progId="Equation.3">
                  <p:embed/>
                  <p:pic>
                    <p:nvPicPr>
                      <p:cNvPr id="22542" name="Object 69">
                        <a:extLst>
                          <a:ext uri="{FF2B5EF4-FFF2-40B4-BE49-F238E27FC236}">
                            <a16:creationId xmlns:a16="http://schemas.microsoft.com/office/drawing/2014/main" id="{944EB091-7F4F-4A4E-91E5-1A6CD62141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6132513"/>
                        <a:ext cx="769938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BD1DC4CB-1C73-1C4B-8BB6-F714AE9C5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</a:t>
            </a:r>
            <a:br>
              <a:rPr lang="en-US" dirty="0"/>
            </a:br>
            <a:r>
              <a:rPr lang="en-US" altLang="en-US" dirty="0">
                <a:ea typeface="ＭＳ Ｐゴシック" panose="020B0600070205080204" pitchFamily="34" charset="-128"/>
              </a:rPr>
              <a:t>Particle in a Box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8" name="Ink 7"/>
              <p14:cNvContentPartPr/>
              <p14:nvPr/>
            </p14:nvContentPartPr>
            <p14:xfrm>
              <a:off x="2981160" y="4712040"/>
              <a:ext cx="2584080" cy="16617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972520" y="4699800"/>
                <a:ext cx="2604960" cy="168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2702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5" descr="BulkBandstructure2.jpg">
            <a:extLst>
              <a:ext uri="{FF2B5EF4-FFF2-40B4-BE49-F238E27FC236}">
                <a16:creationId xmlns:a16="http://schemas.microsoft.com/office/drawing/2014/main" id="{B8FF8988-B376-C34E-98DE-9BAED21C8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5"/>
          <a:stretch>
            <a:fillRect/>
          </a:stretch>
        </p:blipFill>
        <p:spPr bwMode="auto">
          <a:xfrm>
            <a:off x="1752600" y="1371600"/>
            <a:ext cx="653415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0">
            <a:extLst>
              <a:ext uri="{FF2B5EF4-FFF2-40B4-BE49-F238E27FC236}">
                <a16:creationId xmlns:a16="http://schemas.microsoft.com/office/drawing/2014/main" id="{237EB436-1BC8-C647-8F72-9466160CB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953000"/>
            <a:ext cx="7696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ko-KR" sz="1800">
                <a:ea typeface="굴림" panose="020B0600000101010101" pitchFamily="34" charset="-127"/>
              </a:rPr>
              <a:t>Double barrier: Thick Barriers(10nm), Tall Barriers(1eV), Well(20nm).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ko-KR" sz="1800">
                <a:ea typeface="굴림" panose="020B0600000101010101" pitchFamily="34" charset="-127"/>
              </a:rPr>
              <a:t>First few resonance energies match well with the particle in a box energies.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ko-KR" sz="1800">
                <a:ea typeface="굴림" panose="020B0600000101010101" pitchFamily="34" charset="-127"/>
              </a:rPr>
              <a:t>The well region resembles the particle in a box setup.</a:t>
            </a:r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FC1EC5A9-1D6F-3845-8771-A82F4B855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1524000"/>
            <a:ext cx="2133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ko-KR" sz="1800">
                <a:solidFill>
                  <a:srgbClr val="00FF00"/>
                </a:solidFill>
                <a:ea typeface="굴림" panose="020B0600000101010101" pitchFamily="34" charset="-127"/>
              </a:rPr>
              <a:t>Green: Particle in a box energies.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ko-KR" sz="1800">
                <a:solidFill>
                  <a:srgbClr val="FF0000"/>
                </a:solidFill>
                <a:ea typeface="굴림" panose="020B0600000101010101" pitchFamily="34" charset="-127"/>
              </a:rPr>
              <a:t>Red: Double barrier energies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CDB4E7-2EFE-1C43-A226-FAD7880F0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Double barrier &amp; particle in a box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5746320" y="1502640"/>
              <a:ext cx="4912920" cy="2439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35160" y="1491480"/>
                <a:ext cx="4935960" cy="246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987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2" descr="BulkBandstructure.jpg">
            <a:extLst>
              <a:ext uri="{FF2B5EF4-FFF2-40B4-BE49-F238E27FC236}">
                <a16:creationId xmlns:a16="http://schemas.microsoft.com/office/drawing/2014/main" id="{0D714A7E-912B-DA4E-A020-A9C4B2991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15"/>
          <a:stretch>
            <a:fillRect/>
          </a:stretch>
        </p:blipFill>
        <p:spPr bwMode="auto">
          <a:xfrm>
            <a:off x="1828801" y="1447800"/>
            <a:ext cx="60991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0">
            <a:extLst>
              <a:ext uri="{FF2B5EF4-FFF2-40B4-BE49-F238E27FC236}">
                <a16:creationId xmlns:a16="http://schemas.microsoft.com/office/drawing/2014/main" id="{865CF03D-C281-6C4F-915C-33CBA6CC3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1524000"/>
            <a:ext cx="2133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ko-KR" sz="1800">
                <a:solidFill>
                  <a:srgbClr val="00FF00"/>
                </a:solidFill>
                <a:ea typeface="굴림" panose="020B0600000101010101" pitchFamily="34" charset="-127"/>
              </a:rPr>
              <a:t>Green: Particle in a box energies.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ko-KR" sz="1800">
                <a:solidFill>
                  <a:srgbClr val="FF0000"/>
                </a:solidFill>
                <a:ea typeface="굴림" panose="020B0600000101010101" pitchFamily="34" charset="-127"/>
              </a:rPr>
              <a:t>Red: Double barrier energies</a:t>
            </a:r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6711ADDC-EA37-634A-BD11-B55E5D22E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572000"/>
            <a:ext cx="8534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ko-KR" sz="1800">
                <a:ea typeface="굴림" panose="020B0600000101010101" pitchFamily="34" charset="-127"/>
              </a:rPr>
              <a:t>Double barrier: Thinner Barriers(8nm), Shorter Barriers(0.25eV), Well(10nm).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ko-KR" sz="1800">
                <a:ea typeface="굴림" panose="020B0600000101010101" pitchFamily="34" charset="-127"/>
              </a:rPr>
              <a:t>Even the first resonance energy does not match with the particle in a box energy.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ko-KR" sz="1800">
                <a:ea typeface="굴림" panose="020B0600000101010101" pitchFamily="34" charset="-127"/>
              </a:rPr>
              <a:t>The well region does not resemble a particle in a box. 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altLang="ko-KR" sz="1800">
                <a:ea typeface="굴림" panose="020B0600000101010101" pitchFamily="34" charset="-127"/>
              </a:rPr>
              <a:t>A double barrier structure is an OPEN system, particle in a box is a CLOSED system.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401D68-8D1B-6043-B166-57A5D0D61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Open systems Vs closed systems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929320" y="3049920"/>
              <a:ext cx="4141800" cy="268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22840" y="3041640"/>
                <a:ext cx="4157640" cy="28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8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3" descr="WavefunctionsfromTightBinding2.jpg">
            <a:extLst>
              <a:ext uri="{FF2B5EF4-FFF2-40B4-BE49-F238E27FC236}">
                <a16:creationId xmlns:a16="http://schemas.microsoft.com/office/drawing/2014/main" id="{DAC674BB-BD17-AA44-8BC3-89C373AB7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176" y="5006976"/>
            <a:ext cx="337502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4" descr="WavefunctionsfromTightBinding4.jpg">
            <a:extLst>
              <a:ext uri="{FF2B5EF4-FFF2-40B4-BE49-F238E27FC236}">
                <a16:creationId xmlns:a16="http://schemas.microsoft.com/office/drawing/2014/main" id="{4E0AAF34-98F6-0247-915B-2AAD390B8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176" y="3330576"/>
            <a:ext cx="337502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5" descr="PotentialEnergyvsDistanceandResonances.jpg">
            <a:extLst>
              <a:ext uri="{FF2B5EF4-FFF2-40B4-BE49-F238E27FC236}">
                <a16:creationId xmlns:a16="http://schemas.microsoft.com/office/drawing/2014/main" id="{A4733DA6-7910-FE43-9F52-4CC8E1EFE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176" y="1273175"/>
            <a:ext cx="3375025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86E68C-B795-954F-B077-1D4C83FF9422}"/>
              </a:ext>
            </a:extLst>
          </p:cNvPr>
          <p:cNvCxnSpPr/>
          <p:nvPr/>
        </p:nvCxnSpPr>
        <p:spPr>
          <a:xfrm rot="5400000">
            <a:off x="3621882" y="4618832"/>
            <a:ext cx="3657600" cy="1587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594CD48-D773-694A-8672-7AA26BE5E923}"/>
              </a:ext>
            </a:extLst>
          </p:cNvPr>
          <p:cNvCxnSpPr/>
          <p:nvPr/>
        </p:nvCxnSpPr>
        <p:spPr>
          <a:xfrm rot="5400000">
            <a:off x="4258469" y="4580731"/>
            <a:ext cx="3657600" cy="1588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561" name="TextBox 3">
            <a:extLst>
              <a:ext uri="{FF2B5EF4-FFF2-40B4-BE49-F238E27FC236}">
                <a16:creationId xmlns:a16="http://schemas.microsoft.com/office/drawing/2014/main" id="{C17CAC8C-2023-8047-A15C-5297CDC51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1447801"/>
            <a:ext cx="25146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7475" indent="-1174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1800">
                <a:ea typeface="ＭＳ Ｐゴシック" panose="020B0600070205080204" pitchFamily="34" charset="-128"/>
              </a:rPr>
              <a:t>Wave-function penetrates into the barrier region.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1800">
                <a:ea typeface="ＭＳ Ｐゴシック" panose="020B0600070205080204" pitchFamily="34" charset="-128"/>
              </a:rPr>
              <a:t>The effective length of the well region is modified.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1800">
                <a:ea typeface="ＭＳ Ｐゴシック" panose="020B0600070205080204" pitchFamily="34" charset="-128"/>
              </a:rPr>
              <a:t>The effective length of the well is crucial in determining the energy levels in the closed system.</a:t>
            </a:r>
          </a:p>
        </p:txBody>
      </p:sp>
      <p:sp>
        <p:nvSpPr>
          <p:cNvPr id="23562" name="TextBox 3">
            <a:extLst>
              <a:ext uri="{FF2B5EF4-FFF2-40B4-BE49-F238E27FC236}">
                <a16:creationId xmlns:a16="http://schemas.microsoft.com/office/drawing/2014/main" id="{5AC23668-018A-B44C-A98A-CC86736EB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371600"/>
            <a:ext cx="213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Potential profile and resonance energies using tight-binding.</a:t>
            </a:r>
          </a:p>
        </p:txBody>
      </p:sp>
      <p:sp>
        <p:nvSpPr>
          <p:cNvPr id="23563" name="TextBox 3">
            <a:extLst>
              <a:ext uri="{FF2B5EF4-FFF2-40B4-BE49-F238E27FC236}">
                <a16:creationId xmlns:a16="http://schemas.microsoft.com/office/drawing/2014/main" id="{F5E0E466-965C-1A49-A622-32D59EF29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505200"/>
            <a:ext cx="213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First excited state wave-function amplitude using tight binding.</a:t>
            </a:r>
          </a:p>
        </p:txBody>
      </p:sp>
      <p:sp>
        <p:nvSpPr>
          <p:cNvPr id="23564" name="TextBox 3">
            <a:extLst>
              <a:ext uri="{FF2B5EF4-FFF2-40B4-BE49-F238E27FC236}">
                <a16:creationId xmlns:a16="http://schemas.microsoft.com/office/drawing/2014/main" id="{DFB2F0C6-85E5-6B43-8C16-B996175D6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257800"/>
            <a:ext cx="213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Ground state wave-function amplitude using tight binding.</a:t>
            </a:r>
          </a:p>
        </p:txBody>
      </p:sp>
      <p:graphicFrame>
        <p:nvGraphicFramePr>
          <p:cNvPr id="29698" name="Object 12">
            <a:extLst>
              <a:ext uri="{FF2B5EF4-FFF2-40B4-BE49-F238E27FC236}">
                <a16:creationId xmlns:a16="http://schemas.microsoft.com/office/drawing/2014/main" id="{81EDB04A-246F-ED44-9E86-DE4A169925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75526" y="4800601"/>
          <a:ext cx="3133725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264900" imgH="3797300" progId="Equation.3">
                  <p:embed/>
                </p:oleObj>
              </mc:Choice>
              <mc:Fallback>
                <p:oleObj name="Equation" r:id="rId5" imgW="11264900" imgH="3797300" progId="Equation.3">
                  <p:embed/>
                  <p:pic>
                    <p:nvPicPr>
                      <p:cNvPr id="29698" name="Object 12">
                        <a:extLst>
                          <a:ext uri="{FF2B5EF4-FFF2-40B4-BE49-F238E27FC236}">
                            <a16:creationId xmlns:a16="http://schemas.microsoft.com/office/drawing/2014/main" id="{81EDB04A-246F-ED44-9E86-DE4A169925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5526" y="4800601"/>
                        <a:ext cx="3133725" cy="105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2F64DEC-946D-E14E-8224-B8E1B17B2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Reason for deviation?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5083560" y="834120"/>
              <a:ext cx="1334520" cy="5640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74560" y="821520"/>
                <a:ext cx="1349640" cy="566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59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77B99EB-73AF-5548-9A0E-C3F9384B9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Double Barrier Structures - Key Summary</a:t>
            </a:r>
            <a:endParaRPr lang="en-US" dirty="0"/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03619664-AB75-BE44-8535-8209EE1073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801688"/>
            <a:ext cx="8534400" cy="5599112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Double barrier structures can show unity transmission for energies BELOW the barrier height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Resonant Tunneling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Resonance can be associated with a quasi bound state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Can relate the bound state to a particle in a box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State has a finite lifetime / resonance width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Increasing barrier heights and widths: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Increases resonance lifetime / electron residence time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Sharpens the resonance width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4" name="Picture 3" descr="WavefunctionsfromTightBinding2.jpg">
            <a:extLst>
              <a:ext uri="{FF2B5EF4-FFF2-40B4-BE49-F238E27FC236}">
                <a16:creationId xmlns:a16="http://schemas.microsoft.com/office/drawing/2014/main" id="{23C89EF0-191E-A14A-9939-563E4A430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395" y="3314145"/>
            <a:ext cx="2271040" cy="114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WavefunctionsfromTightBinding4.jpg">
            <a:extLst>
              <a:ext uri="{FF2B5EF4-FFF2-40B4-BE49-F238E27FC236}">
                <a16:creationId xmlns:a16="http://schemas.microsoft.com/office/drawing/2014/main" id="{65684474-F897-5E44-A8E6-099457F71D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395" y="2186103"/>
            <a:ext cx="2271040" cy="114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PotentialEnergyvsDistanceandResonances.jpg">
            <a:extLst>
              <a:ext uri="{FF2B5EF4-FFF2-40B4-BE49-F238E27FC236}">
                <a16:creationId xmlns:a16="http://schemas.microsoft.com/office/drawing/2014/main" id="{90584AA5-DE1D-0441-9F2A-91E113A7B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395" y="801688"/>
            <a:ext cx="2271040" cy="136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FC76500-3DA5-7D4E-AE73-75FFFD085B3F}"/>
              </a:ext>
            </a:extLst>
          </p:cNvPr>
          <p:cNvGrpSpPr/>
          <p:nvPr/>
        </p:nvGrpSpPr>
        <p:grpSpPr>
          <a:xfrm>
            <a:off x="3972628" y="4197101"/>
            <a:ext cx="5857172" cy="2029069"/>
            <a:chOff x="76200" y="1296988"/>
            <a:chExt cx="9013825" cy="3122612"/>
          </a:xfrm>
        </p:grpSpPr>
        <p:pic>
          <p:nvPicPr>
            <p:cNvPr id="10" name="Picture 5" descr="PotentialEnergyvsDistanceandResonances2.jpg">
              <a:extLst>
                <a:ext uri="{FF2B5EF4-FFF2-40B4-BE49-F238E27FC236}">
                  <a16:creationId xmlns:a16="http://schemas.microsoft.com/office/drawing/2014/main" id="{FC5CE4C0-F969-F649-9127-64FA4F26E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1296988"/>
              <a:ext cx="2917825" cy="3122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6" descr="TransmissionCoefficientvsEnergyonrefinedenergygrid2.jpg">
              <a:extLst>
                <a:ext uri="{FF2B5EF4-FFF2-40B4-BE49-F238E27FC236}">
                  <a16:creationId xmlns:a16="http://schemas.microsoft.com/office/drawing/2014/main" id="{58FA11A5-88A3-B345-ACCE-236E90631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1296988"/>
              <a:ext cx="2917825" cy="3122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7" descr="ReflectionCoefficientvsEnergyonrefinedenergygrid2.jpg">
              <a:extLst>
                <a:ext uri="{FF2B5EF4-FFF2-40B4-BE49-F238E27FC236}">
                  <a16:creationId xmlns:a16="http://schemas.microsoft.com/office/drawing/2014/main" id="{49092905-4C17-9845-9F8E-480E577EF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1296988"/>
              <a:ext cx="2917825" cy="3122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4" descr="B_T_011eV_2_6nm_1">
            <a:extLst>
              <a:ext uri="{FF2B5EF4-FFF2-40B4-BE49-F238E27FC236}">
                <a16:creationId xmlns:a16="http://schemas.microsoft.com/office/drawing/2014/main" id="{15B81665-7CC9-0E4E-A284-9A6A6DC0B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80" y="4197101"/>
            <a:ext cx="3462031" cy="2029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/>
              <p14:cNvContentPartPr/>
              <p14:nvPr/>
            </p14:nvContentPartPr>
            <p14:xfrm>
              <a:off x="1107000" y="2511000"/>
              <a:ext cx="10438920" cy="2784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97640" y="2502000"/>
                <a:ext cx="10451880" cy="280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3613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93F725C-7DEB-DD45-816E-02BFB871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 Tunneling – Emergence of Bandstructure 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76BA857-AEA5-8142-8F30-EDE457FAC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96" y="740650"/>
            <a:ext cx="11114633" cy="474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6.1 Transfer Matrix Method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6.2 Tunneling through a single barrier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Analytical Solution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Numerical observations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6.3 Tunneling through a double barrier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Resonant Transmission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Transmission Peak Width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6.4 Tunneling through N barriers - Formation of bandstructure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 wells – N Peaks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 states per well – S Bands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6.5 Analytical and Numerical Solution Strategies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segmentation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Transfer Matrix Method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Discretizing Schrödinger’s equation for numerical implementations</a:t>
            </a:r>
          </a:p>
        </p:txBody>
      </p:sp>
      <p:grpSp>
        <p:nvGrpSpPr>
          <p:cNvPr id="12" name="Group 65">
            <a:extLst>
              <a:ext uri="{FF2B5EF4-FFF2-40B4-BE49-F238E27FC236}">
                <a16:creationId xmlns:a16="http://schemas.microsoft.com/office/drawing/2014/main" id="{D56C9377-C78B-B247-9E35-F2D37B025820}"/>
              </a:ext>
            </a:extLst>
          </p:cNvPr>
          <p:cNvGrpSpPr>
            <a:grpSpLocks/>
          </p:cNvGrpSpPr>
          <p:nvPr/>
        </p:nvGrpSpPr>
        <p:grpSpPr bwMode="auto">
          <a:xfrm>
            <a:off x="4566451" y="2438400"/>
            <a:ext cx="3361160" cy="601999"/>
            <a:chOff x="2438400" y="2133600"/>
            <a:chExt cx="5105400" cy="914400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CB4A0D39-00B6-8441-B594-787BC8E624F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ECD9A164-BCF2-0741-804D-6CAE3A8893C2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A55E6901-6A08-A448-9101-68925374FB1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495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69A8A09B-39F9-6A49-BE6E-98A538FB435A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5511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65">
            <a:extLst>
              <a:ext uri="{FF2B5EF4-FFF2-40B4-BE49-F238E27FC236}">
                <a16:creationId xmlns:a16="http://schemas.microsoft.com/office/drawing/2014/main" id="{6EA55044-3A43-AF4F-A6A5-7C25B9A129BA}"/>
              </a:ext>
            </a:extLst>
          </p:cNvPr>
          <p:cNvGrpSpPr>
            <a:grpSpLocks/>
          </p:cNvGrpSpPr>
          <p:nvPr/>
        </p:nvGrpSpPr>
        <p:grpSpPr bwMode="auto">
          <a:xfrm>
            <a:off x="5252061" y="1371600"/>
            <a:ext cx="2006662" cy="601999"/>
            <a:chOff x="2438400" y="2133600"/>
            <a:chExt cx="3048000" cy="914400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E2F7EEE-03BC-A949-BA7A-D3D237D3DAF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208049F4-28CD-0A4D-84F0-0A7A5D5E231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706C34A-450B-F143-9004-7DEA1D6475A7}"/>
              </a:ext>
            </a:extLst>
          </p:cNvPr>
          <p:cNvGrpSpPr/>
          <p:nvPr/>
        </p:nvGrpSpPr>
        <p:grpSpPr>
          <a:xfrm>
            <a:off x="3638081" y="3429179"/>
            <a:ext cx="3878905" cy="606091"/>
            <a:chOff x="577880" y="3360579"/>
            <a:chExt cx="8855198" cy="606091"/>
          </a:xfrm>
        </p:grpSpPr>
        <p:grpSp>
          <p:nvGrpSpPr>
            <p:cNvPr id="24" name="Group 65">
              <a:extLst>
                <a:ext uri="{FF2B5EF4-FFF2-40B4-BE49-F238E27FC236}">
                  <a16:creationId xmlns:a16="http://schemas.microsoft.com/office/drawing/2014/main" id="{63DC3A63-DA9B-1C40-A665-5594484ACC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7880" y="3360579"/>
              <a:ext cx="3361160" cy="601999"/>
              <a:chOff x="2438400" y="2133600"/>
              <a:chExt cx="5105400" cy="914400"/>
            </a:xfrm>
          </p:grpSpPr>
          <p:cxnSp>
            <p:nvCxnSpPr>
              <p:cNvPr id="25" name="Elbow Connector 24">
                <a:extLst>
                  <a:ext uri="{FF2B5EF4-FFF2-40B4-BE49-F238E27FC236}">
                    <a16:creationId xmlns:a16="http://schemas.microsoft.com/office/drawing/2014/main" id="{B0A0A0FD-367D-5B43-8B74-68ED1D58D46F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Elbow Connector 25">
                <a:extLst>
                  <a:ext uri="{FF2B5EF4-FFF2-40B4-BE49-F238E27FC236}">
                    <a16:creationId xmlns:a16="http://schemas.microsoft.com/office/drawing/2014/main" id="{1756A112-E634-914B-9283-8D71FBBAD0E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Elbow Connector 26">
                <a:extLst>
                  <a:ext uri="{FF2B5EF4-FFF2-40B4-BE49-F238E27FC236}">
                    <a16:creationId xmlns:a16="http://schemas.microsoft.com/office/drawing/2014/main" id="{246A0A2C-F794-2441-A82A-783BABD731C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Elbow Connector 27">
                <a:extLst>
                  <a:ext uri="{FF2B5EF4-FFF2-40B4-BE49-F238E27FC236}">
                    <a16:creationId xmlns:a16="http://schemas.microsoft.com/office/drawing/2014/main" id="{AE71D127-F4DF-524B-B564-71C9B264C7B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65">
              <a:extLst>
                <a:ext uri="{FF2B5EF4-FFF2-40B4-BE49-F238E27FC236}">
                  <a16:creationId xmlns:a16="http://schemas.microsoft.com/office/drawing/2014/main" id="{CE9FF5CE-BD21-8E4E-B2BF-2A91F81A2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04635" y="3364671"/>
              <a:ext cx="3361160" cy="601999"/>
              <a:chOff x="2438400" y="2133600"/>
              <a:chExt cx="5105400" cy="914400"/>
            </a:xfrm>
          </p:grpSpPr>
          <p:cxnSp>
            <p:nvCxnSpPr>
              <p:cNvPr id="30" name="Elbow Connector 29">
                <a:extLst>
                  <a:ext uri="{FF2B5EF4-FFF2-40B4-BE49-F238E27FC236}">
                    <a16:creationId xmlns:a16="http://schemas.microsoft.com/office/drawing/2014/main" id="{CA6936FE-253C-8240-9FD2-4CB26F819443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Elbow Connector 30">
                <a:extLst>
                  <a:ext uri="{FF2B5EF4-FFF2-40B4-BE49-F238E27FC236}">
                    <a16:creationId xmlns:a16="http://schemas.microsoft.com/office/drawing/2014/main" id="{23361EDE-D943-544F-BDAF-ADA61A9D3187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Elbow Connector 31">
                <a:extLst>
                  <a:ext uri="{FF2B5EF4-FFF2-40B4-BE49-F238E27FC236}">
                    <a16:creationId xmlns:a16="http://schemas.microsoft.com/office/drawing/2014/main" id="{E68DD1B9-A9B9-4E47-8B38-BCF883E8CB38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Elbow Connector 32">
                <a:extLst>
                  <a:ext uri="{FF2B5EF4-FFF2-40B4-BE49-F238E27FC236}">
                    <a16:creationId xmlns:a16="http://schemas.microsoft.com/office/drawing/2014/main" id="{5E3B8290-141C-6347-9A04-DDE05E20712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65">
              <a:extLst>
                <a:ext uri="{FF2B5EF4-FFF2-40B4-BE49-F238E27FC236}">
                  <a16:creationId xmlns:a16="http://schemas.microsoft.com/office/drawing/2014/main" id="{33C7C555-0D3D-2D42-A9DB-9D6D1AA920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71918" y="3360579"/>
              <a:ext cx="3361160" cy="601999"/>
              <a:chOff x="2438400" y="2133600"/>
              <a:chExt cx="5105400" cy="914400"/>
            </a:xfrm>
          </p:grpSpPr>
          <p:cxnSp>
            <p:nvCxnSpPr>
              <p:cNvPr id="35" name="Elbow Connector 34">
                <a:extLst>
                  <a:ext uri="{FF2B5EF4-FFF2-40B4-BE49-F238E27FC236}">
                    <a16:creationId xmlns:a16="http://schemas.microsoft.com/office/drawing/2014/main" id="{3A554672-7BD7-8248-B993-A849319C1CD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Elbow Connector 35">
                <a:extLst>
                  <a:ext uri="{FF2B5EF4-FFF2-40B4-BE49-F238E27FC236}">
                    <a16:creationId xmlns:a16="http://schemas.microsoft.com/office/drawing/2014/main" id="{CC3C500E-A7C9-5E46-AAF2-06DF5A87A11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Elbow Connector 36">
                <a:extLst>
                  <a:ext uri="{FF2B5EF4-FFF2-40B4-BE49-F238E27FC236}">
                    <a16:creationId xmlns:a16="http://schemas.microsoft.com/office/drawing/2014/main" id="{CF5D7E25-4E23-C845-AAC6-6DBD24E9D64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Elbow Connector 37">
                <a:extLst>
                  <a:ext uri="{FF2B5EF4-FFF2-40B4-BE49-F238E27FC236}">
                    <a16:creationId xmlns:a16="http://schemas.microsoft.com/office/drawing/2014/main" id="{D3B5303F-5E7E-BC48-BA19-16BB0861525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8D41566-C610-2640-AFBF-16661FF4F65A}"/>
              </a:ext>
            </a:extLst>
          </p:cNvPr>
          <p:cNvSpPr/>
          <p:nvPr/>
        </p:nvSpPr>
        <p:spPr>
          <a:xfrm>
            <a:off x="666281" y="5567470"/>
            <a:ext cx="1083991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piece-wise-constant-potential-barrier tool </a:t>
            </a:r>
            <a:r>
              <a:rPr lang="en-US" altLang="en-US" dirty="0">
                <a:ea typeface="ＭＳ Ｐゴシック" panose="020B0600070205080204" pitchFamily="34" charset="-128"/>
                <a:hlinkClick r:id="rId2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EC8C39F-7D26-0344-AE68-AF71662E7C8F}"/>
              </a:ext>
            </a:extLst>
          </p:cNvPr>
          <p:cNvSpPr/>
          <p:nvPr/>
        </p:nvSpPr>
        <p:spPr>
          <a:xfrm rot="16200000">
            <a:off x="-199059" y="3412631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0D428A28-ED77-8147-8033-5B3D18CB0D67}"/>
              </a:ext>
            </a:extLst>
          </p:cNvPr>
          <p:cNvSpPr/>
          <p:nvPr/>
        </p:nvSpPr>
        <p:spPr>
          <a:xfrm rot="16200000">
            <a:off x="-240869" y="4468079"/>
            <a:ext cx="101363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23E1F06-E23E-6C40-820C-7277CB06F76A}"/>
              </a:ext>
            </a:extLst>
          </p:cNvPr>
          <p:cNvSpPr/>
          <p:nvPr/>
        </p:nvSpPr>
        <p:spPr>
          <a:xfrm rot="16200000">
            <a:off x="-199059" y="2426005"/>
            <a:ext cx="930017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7C91A52-AA9C-FE4D-9BE4-FF00C1C8DA9B}"/>
              </a:ext>
            </a:extLst>
          </p:cNvPr>
          <p:cNvSpPr/>
          <p:nvPr/>
        </p:nvSpPr>
        <p:spPr>
          <a:xfrm rot="16200000">
            <a:off x="-199059" y="1467683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49E8422-CB24-C243-A10B-2A9A0DCD323F}"/>
              </a:ext>
            </a:extLst>
          </p:cNvPr>
          <p:cNvSpPr/>
          <p:nvPr/>
        </p:nvSpPr>
        <p:spPr>
          <a:xfrm rot="16200000">
            <a:off x="49345" y="791075"/>
            <a:ext cx="42319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1C1FEBD-B5EA-944A-92F8-F03FECCB609B}"/>
              </a:ext>
            </a:extLst>
          </p:cNvPr>
          <p:cNvGrpSpPr/>
          <p:nvPr/>
        </p:nvGrpSpPr>
        <p:grpSpPr>
          <a:xfrm>
            <a:off x="7954121" y="801687"/>
            <a:ext cx="2522952" cy="1107488"/>
            <a:chOff x="1653220" y="1700775"/>
            <a:chExt cx="5686843" cy="2496325"/>
          </a:xfrm>
        </p:grpSpPr>
        <p:pic>
          <p:nvPicPr>
            <p:cNvPr id="73" name="Picture 72" descr="PotentialEnergyvsDistanceandResonances.jpg">
              <a:extLst>
                <a:ext uri="{FF2B5EF4-FFF2-40B4-BE49-F238E27FC236}">
                  <a16:creationId xmlns:a16="http://schemas.microsoft.com/office/drawing/2014/main" id="{B8FF6B7B-C2F4-F942-A1D5-41F04EFE2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220" y="1721713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73" descr="ReflectionCoefficientvsEnergyonrefinedenergygrid.jpg">
              <a:extLst>
                <a:ext uri="{FF2B5EF4-FFF2-40B4-BE49-F238E27FC236}">
                  <a16:creationId xmlns:a16="http://schemas.microsoft.com/office/drawing/2014/main" id="{7BD0C101-7952-A543-8439-207F47FB4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5132" y="1700775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74" descr="TransmissionCoefficientvsEnergyonrefinedenergygrid.jpg">
              <a:extLst>
                <a:ext uri="{FF2B5EF4-FFF2-40B4-BE49-F238E27FC236}">
                  <a16:creationId xmlns:a16="http://schemas.microsoft.com/office/drawing/2014/main" id="{0BFB950D-C7F9-2945-AA11-1E2B5AB3A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917" y="1713571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6" name="Picture 4" descr="B_T_011eV_2_6nm_1">
            <a:extLst>
              <a:ext uri="{FF2B5EF4-FFF2-40B4-BE49-F238E27FC236}">
                <a16:creationId xmlns:a16="http://schemas.microsoft.com/office/drawing/2014/main" id="{C9F8466E-DC7D-B04C-8EA4-4750B2CE5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98" y="1944655"/>
            <a:ext cx="2381245" cy="1395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AutoShape 5">
            <a:extLst>
              <a:ext uri="{FF2B5EF4-FFF2-40B4-BE49-F238E27FC236}">
                <a16:creationId xmlns:a16="http://schemas.microsoft.com/office/drawing/2014/main" id="{BE262C6F-8BCA-774B-9BF3-97807AC57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8906" y="260789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3282467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93F725C-7DEB-DD45-816E-02BFB871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 Tunneling – Emergence of Bandstructure 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76BA857-AEA5-8142-8F30-EDE457FAC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96" y="740650"/>
            <a:ext cx="11114633" cy="474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6.1 Transfer Matrix Method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6.2 Tunneling through a single barrier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Analytical Solution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Numerical observations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6.3 Tunneling through a double barrier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Resonant Transmission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Transmission Peak Width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6.4 Tunneling through N barriers - Formation of bandstructure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 wells – N Peaks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 states per well – S Bands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6.5 Analytical and Numerical Solution Strategies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segmentation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Transfer Matrix Method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Discretizing Schrödinger’s equation for numerical implementations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497CBB-35C1-C145-9D96-39DA7DA7581D}"/>
              </a:ext>
            </a:extLst>
          </p:cNvPr>
          <p:cNvGrpSpPr/>
          <p:nvPr/>
        </p:nvGrpSpPr>
        <p:grpSpPr>
          <a:xfrm>
            <a:off x="7954121" y="801687"/>
            <a:ext cx="2522952" cy="1107488"/>
            <a:chOff x="1653220" y="1700775"/>
            <a:chExt cx="5686843" cy="2496325"/>
          </a:xfrm>
        </p:grpSpPr>
        <p:pic>
          <p:nvPicPr>
            <p:cNvPr id="8" name="Picture 7" descr="PotentialEnergyvsDistanceandResonances.jpg">
              <a:extLst>
                <a:ext uri="{FF2B5EF4-FFF2-40B4-BE49-F238E27FC236}">
                  <a16:creationId xmlns:a16="http://schemas.microsoft.com/office/drawing/2014/main" id="{4A62A353-9183-8B45-ADB1-ABCC0ACEA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220" y="1721713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 descr="ReflectionCoefficientvsEnergyonrefinedenergygrid.jpg">
              <a:extLst>
                <a:ext uri="{FF2B5EF4-FFF2-40B4-BE49-F238E27FC236}">
                  <a16:creationId xmlns:a16="http://schemas.microsoft.com/office/drawing/2014/main" id="{4ADA10C6-418A-D24B-AF5B-1AF679B8C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5132" y="1700775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 descr="TransmissionCoefficientvsEnergyonrefinedenergygrid.jpg">
              <a:extLst>
                <a:ext uri="{FF2B5EF4-FFF2-40B4-BE49-F238E27FC236}">
                  <a16:creationId xmlns:a16="http://schemas.microsoft.com/office/drawing/2014/main" id="{E43A3FE8-BA89-0746-807A-37817430E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917" y="1713571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65">
            <a:extLst>
              <a:ext uri="{FF2B5EF4-FFF2-40B4-BE49-F238E27FC236}">
                <a16:creationId xmlns:a16="http://schemas.microsoft.com/office/drawing/2014/main" id="{D56C9377-C78B-B247-9E35-F2D37B025820}"/>
              </a:ext>
            </a:extLst>
          </p:cNvPr>
          <p:cNvGrpSpPr>
            <a:grpSpLocks/>
          </p:cNvGrpSpPr>
          <p:nvPr/>
        </p:nvGrpSpPr>
        <p:grpSpPr bwMode="auto">
          <a:xfrm>
            <a:off x="4566451" y="2438400"/>
            <a:ext cx="3361160" cy="601999"/>
            <a:chOff x="2438400" y="2133600"/>
            <a:chExt cx="5105400" cy="914400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CB4A0D39-00B6-8441-B594-787BC8E624F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ECD9A164-BCF2-0741-804D-6CAE3A8893C2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A55E6901-6A08-A448-9101-68925374FB1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495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69A8A09B-39F9-6A49-BE6E-98A538FB435A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5511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65">
            <a:extLst>
              <a:ext uri="{FF2B5EF4-FFF2-40B4-BE49-F238E27FC236}">
                <a16:creationId xmlns:a16="http://schemas.microsoft.com/office/drawing/2014/main" id="{6EA55044-3A43-AF4F-A6A5-7C25B9A129BA}"/>
              </a:ext>
            </a:extLst>
          </p:cNvPr>
          <p:cNvGrpSpPr>
            <a:grpSpLocks/>
          </p:cNvGrpSpPr>
          <p:nvPr/>
        </p:nvGrpSpPr>
        <p:grpSpPr bwMode="auto">
          <a:xfrm>
            <a:off x="5252061" y="1371600"/>
            <a:ext cx="2006662" cy="601999"/>
            <a:chOff x="2438400" y="2133600"/>
            <a:chExt cx="3048000" cy="914400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E2F7EEE-03BC-A949-BA7A-D3D237D3DAF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208049F4-28CD-0A4D-84F0-0A7A5D5E231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706C34A-450B-F143-9004-7DEA1D6475A7}"/>
              </a:ext>
            </a:extLst>
          </p:cNvPr>
          <p:cNvGrpSpPr/>
          <p:nvPr/>
        </p:nvGrpSpPr>
        <p:grpSpPr>
          <a:xfrm>
            <a:off x="3638081" y="3429179"/>
            <a:ext cx="3878905" cy="606091"/>
            <a:chOff x="577880" y="3360579"/>
            <a:chExt cx="8855198" cy="606091"/>
          </a:xfrm>
        </p:grpSpPr>
        <p:grpSp>
          <p:nvGrpSpPr>
            <p:cNvPr id="24" name="Group 65">
              <a:extLst>
                <a:ext uri="{FF2B5EF4-FFF2-40B4-BE49-F238E27FC236}">
                  <a16:creationId xmlns:a16="http://schemas.microsoft.com/office/drawing/2014/main" id="{63DC3A63-DA9B-1C40-A665-5594484ACC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7880" y="3360579"/>
              <a:ext cx="3361160" cy="601999"/>
              <a:chOff x="2438400" y="2133600"/>
              <a:chExt cx="5105400" cy="914400"/>
            </a:xfrm>
          </p:grpSpPr>
          <p:cxnSp>
            <p:nvCxnSpPr>
              <p:cNvPr id="25" name="Elbow Connector 24">
                <a:extLst>
                  <a:ext uri="{FF2B5EF4-FFF2-40B4-BE49-F238E27FC236}">
                    <a16:creationId xmlns:a16="http://schemas.microsoft.com/office/drawing/2014/main" id="{B0A0A0FD-367D-5B43-8B74-68ED1D58D46F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Elbow Connector 25">
                <a:extLst>
                  <a:ext uri="{FF2B5EF4-FFF2-40B4-BE49-F238E27FC236}">
                    <a16:creationId xmlns:a16="http://schemas.microsoft.com/office/drawing/2014/main" id="{1756A112-E634-914B-9283-8D71FBBAD0E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Elbow Connector 26">
                <a:extLst>
                  <a:ext uri="{FF2B5EF4-FFF2-40B4-BE49-F238E27FC236}">
                    <a16:creationId xmlns:a16="http://schemas.microsoft.com/office/drawing/2014/main" id="{246A0A2C-F794-2441-A82A-783BABD731C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Elbow Connector 27">
                <a:extLst>
                  <a:ext uri="{FF2B5EF4-FFF2-40B4-BE49-F238E27FC236}">
                    <a16:creationId xmlns:a16="http://schemas.microsoft.com/office/drawing/2014/main" id="{AE71D127-F4DF-524B-B564-71C9B264C7B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65">
              <a:extLst>
                <a:ext uri="{FF2B5EF4-FFF2-40B4-BE49-F238E27FC236}">
                  <a16:creationId xmlns:a16="http://schemas.microsoft.com/office/drawing/2014/main" id="{CE9FF5CE-BD21-8E4E-B2BF-2A91F81A2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04635" y="3364671"/>
              <a:ext cx="3361160" cy="601999"/>
              <a:chOff x="2438400" y="2133600"/>
              <a:chExt cx="5105400" cy="914400"/>
            </a:xfrm>
          </p:grpSpPr>
          <p:cxnSp>
            <p:nvCxnSpPr>
              <p:cNvPr id="30" name="Elbow Connector 29">
                <a:extLst>
                  <a:ext uri="{FF2B5EF4-FFF2-40B4-BE49-F238E27FC236}">
                    <a16:creationId xmlns:a16="http://schemas.microsoft.com/office/drawing/2014/main" id="{CA6936FE-253C-8240-9FD2-4CB26F819443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Elbow Connector 30">
                <a:extLst>
                  <a:ext uri="{FF2B5EF4-FFF2-40B4-BE49-F238E27FC236}">
                    <a16:creationId xmlns:a16="http://schemas.microsoft.com/office/drawing/2014/main" id="{23361EDE-D943-544F-BDAF-ADA61A9D3187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Elbow Connector 31">
                <a:extLst>
                  <a:ext uri="{FF2B5EF4-FFF2-40B4-BE49-F238E27FC236}">
                    <a16:creationId xmlns:a16="http://schemas.microsoft.com/office/drawing/2014/main" id="{E68DD1B9-A9B9-4E47-8B38-BCF883E8CB38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Elbow Connector 32">
                <a:extLst>
                  <a:ext uri="{FF2B5EF4-FFF2-40B4-BE49-F238E27FC236}">
                    <a16:creationId xmlns:a16="http://schemas.microsoft.com/office/drawing/2014/main" id="{5E3B8290-141C-6347-9A04-DDE05E20712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65">
              <a:extLst>
                <a:ext uri="{FF2B5EF4-FFF2-40B4-BE49-F238E27FC236}">
                  <a16:creationId xmlns:a16="http://schemas.microsoft.com/office/drawing/2014/main" id="{33C7C555-0D3D-2D42-A9DB-9D6D1AA920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71918" y="3360579"/>
              <a:ext cx="3361160" cy="601999"/>
              <a:chOff x="2438400" y="2133600"/>
              <a:chExt cx="5105400" cy="914400"/>
            </a:xfrm>
          </p:grpSpPr>
          <p:cxnSp>
            <p:nvCxnSpPr>
              <p:cNvPr id="35" name="Elbow Connector 34">
                <a:extLst>
                  <a:ext uri="{FF2B5EF4-FFF2-40B4-BE49-F238E27FC236}">
                    <a16:creationId xmlns:a16="http://schemas.microsoft.com/office/drawing/2014/main" id="{3A554672-7BD7-8248-B993-A849319C1CD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Elbow Connector 35">
                <a:extLst>
                  <a:ext uri="{FF2B5EF4-FFF2-40B4-BE49-F238E27FC236}">
                    <a16:creationId xmlns:a16="http://schemas.microsoft.com/office/drawing/2014/main" id="{CC3C500E-A7C9-5E46-AAF2-06DF5A87A11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Elbow Connector 36">
                <a:extLst>
                  <a:ext uri="{FF2B5EF4-FFF2-40B4-BE49-F238E27FC236}">
                    <a16:creationId xmlns:a16="http://schemas.microsoft.com/office/drawing/2014/main" id="{CF5D7E25-4E23-C845-AAC6-6DBD24E9D64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Elbow Connector 37">
                <a:extLst>
                  <a:ext uri="{FF2B5EF4-FFF2-40B4-BE49-F238E27FC236}">
                    <a16:creationId xmlns:a16="http://schemas.microsoft.com/office/drawing/2014/main" id="{D3B5303F-5E7E-BC48-BA19-16BB0861525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8D41566-C610-2640-AFBF-16661FF4F65A}"/>
              </a:ext>
            </a:extLst>
          </p:cNvPr>
          <p:cNvSpPr/>
          <p:nvPr/>
        </p:nvSpPr>
        <p:spPr>
          <a:xfrm>
            <a:off x="666281" y="5567470"/>
            <a:ext cx="1083991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piece-wise-constant-potential-barrier tool </a:t>
            </a:r>
            <a:r>
              <a:rPr lang="en-US" altLang="en-US" dirty="0">
                <a:ea typeface="ＭＳ Ｐゴシック" panose="020B0600070205080204" pitchFamily="34" charset="-128"/>
                <a:hlinkClick r:id="rId5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6" name="AutoShape 5">
            <a:extLst>
              <a:ext uri="{FF2B5EF4-FFF2-40B4-BE49-F238E27FC236}">
                <a16:creationId xmlns:a16="http://schemas.microsoft.com/office/drawing/2014/main" id="{AB20CAD9-6D8E-2C4D-85D9-B54226119ADB}"/>
              </a:ext>
            </a:extLst>
          </p:cNvPr>
          <p:cNvSpPr>
            <a:spLocks noChangeArrowheads="1"/>
          </p:cNvSpPr>
          <p:nvPr/>
        </p:nvSpPr>
        <p:spPr bwMode="auto">
          <a:xfrm rot="693606">
            <a:off x="8515830" y="322799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EC8C39F-7D26-0344-AE68-AF71662E7C8F}"/>
              </a:ext>
            </a:extLst>
          </p:cNvPr>
          <p:cNvSpPr/>
          <p:nvPr/>
        </p:nvSpPr>
        <p:spPr>
          <a:xfrm rot="16200000">
            <a:off x="-199059" y="3412631"/>
            <a:ext cx="930017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0D428A28-ED77-8147-8033-5B3D18CB0D67}"/>
              </a:ext>
            </a:extLst>
          </p:cNvPr>
          <p:cNvSpPr/>
          <p:nvPr/>
        </p:nvSpPr>
        <p:spPr>
          <a:xfrm rot="16200000">
            <a:off x="-240869" y="4468079"/>
            <a:ext cx="101363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23E1F06-E23E-6C40-820C-7277CB06F76A}"/>
              </a:ext>
            </a:extLst>
          </p:cNvPr>
          <p:cNvSpPr/>
          <p:nvPr/>
        </p:nvSpPr>
        <p:spPr>
          <a:xfrm rot="16200000">
            <a:off x="-199059" y="2426005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7C91A52-AA9C-FE4D-9BE4-FF00C1C8DA9B}"/>
              </a:ext>
            </a:extLst>
          </p:cNvPr>
          <p:cNvSpPr/>
          <p:nvPr/>
        </p:nvSpPr>
        <p:spPr>
          <a:xfrm rot="16200000">
            <a:off x="-199059" y="1467683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49E8422-CB24-C243-A10B-2A9A0DCD323F}"/>
              </a:ext>
            </a:extLst>
          </p:cNvPr>
          <p:cNvSpPr/>
          <p:nvPr/>
        </p:nvSpPr>
        <p:spPr>
          <a:xfrm rot="16200000">
            <a:off x="49345" y="791075"/>
            <a:ext cx="42319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Video</a:t>
            </a:r>
          </a:p>
        </p:txBody>
      </p:sp>
      <p:pic>
        <p:nvPicPr>
          <p:cNvPr id="45" name="Picture 4" descr="B_T_011eV_2_6nm_1">
            <a:extLst>
              <a:ext uri="{FF2B5EF4-FFF2-40B4-BE49-F238E27FC236}">
                <a16:creationId xmlns:a16="http://schemas.microsoft.com/office/drawing/2014/main" id="{AC569215-35A2-2E48-B665-0DEF24014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98" y="1944655"/>
            <a:ext cx="2381245" cy="1395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71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58162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Electron Tunneling – Emergence of Bandstructure</a:t>
            </a:r>
            <a:b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2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6.4 Tunneling through N barriers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6647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93F725C-7DEB-DD45-816E-02BFB871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 Tunneling – Emergence of Bandstructure 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76BA857-AEA5-8142-8F30-EDE457FAC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96" y="740650"/>
            <a:ext cx="11114633" cy="474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6.1 Transfer Matrix Method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6.2 Tunneling through a single barrier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Analytical Solution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Numerical observations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6.3 Tunneling through a double barrier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Resonant Transmission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Transmission Peak Width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6.4 Tunneling through N barriers - Formation of bandstructure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 wells – N Peaks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 states per well – S Bands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6.5 Analytical and Numerical Solution Strategies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segmentation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Transfer Matrix Method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Discretizing Schrödinger’s equation for numerical implementations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497CBB-35C1-C145-9D96-39DA7DA7581D}"/>
              </a:ext>
            </a:extLst>
          </p:cNvPr>
          <p:cNvGrpSpPr/>
          <p:nvPr/>
        </p:nvGrpSpPr>
        <p:grpSpPr>
          <a:xfrm>
            <a:off x="7954121" y="801687"/>
            <a:ext cx="2522952" cy="1107488"/>
            <a:chOff x="1653220" y="1700775"/>
            <a:chExt cx="5686843" cy="2496325"/>
          </a:xfrm>
        </p:grpSpPr>
        <p:pic>
          <p:nvPicPr>
            <p:cNvPr id="8" name="Picture 7" descr="PotentialEnergyvsDistanceandResonances.jpg">
              <a:extLst>
                <a:ext uri="{FF2B5EF4-FFF2-40B4-BE49-F238E27FC236}">
                  <a16:creationId xmlns:a16="http://schemas.microsoft.com/office/drawing/2014/main" id="{4A62A353-9183-8B45-ADB1-ABCC0ACEA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220" y="1721713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 descr="ReflectionCoefficientvsEnergyonrefinedenergygrid.jpg">
              <a:extLst>
                <a:ext uri="{FF2B5EF4-FFF2-40B4-BE49-F238E27FC236}">
                  <a16:creationId xmlns:a16="http://schemas.microsoft.com/office/drawing/2014/main" id="{4ADA10C6-418A-D24B-AF5B-1AF679B8C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5132" y="1700775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 descr="TransmissionCoefficientvsEnergyonrefinedenergygrid.jpg">
              <a:extLst>
                <a:ext uri="{FF2B5EF4-FFF2-40B4-BE49-F238E27FC236}">
                  <a16:creationId xmlns:a16="http://schemas.microsoft.com/office/drawing/2014/main" id="{E43A3FE8-BA89-0746-807A-37817430E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917" y="1713571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65">
            <a:extLst>
              <a:ext uri="{FF2B5EF4-FFF2-40B4-BE49-F238E27FC236}">
                <a16:creationId xmlns:a16="http://schemas.microsoft.com/office/drawing/2014/main" id="{D56C9377-C78B-B247-9E35-F2D37B025820}"/>
              </a:ext>
            </a:extLst>
          </p:cNvPr>
          <p:cNvGrpSpPr>
            <a:grpSpLocks/>
          </p:cNvGrpSpPr>
          <p:nvPr/>
        </p:nvGrpSpPr>
        <p:grpSpPr bwMode="auto">
          <a:xfrm>
            <a:off x="4566451" y="2438400"/>
            <a:ext cx="3361160" cy="601999"/>
            <a:chOff x="2438400" y="2133600"/>
            <a:chExt cx="5105400" cy="914400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CB4A0D39-00B6-8441-B594-787BC8E624F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ECD9A164-BCF2-0741-804D-6CAE3A8893C2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A55E6901-6A08-A448-9101-68925374FB1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495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69A8A09B-39F9-6A49-BE6E-98A538FB435A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5511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65">
            <a:extLst>
              <a:ext uri="{FF2B5EF4-FFF2-40B4-BE49-F238E27FC236}">
                <a16:creationId xmlns:a16="http://schemas.microsoft.com/office/drawing/2014/main" id="{6EA55044-3A43-AF4F-A6A5-7C25B9A129BA}"/>
              </a:ext>
            </a:extLst>
          </p:cNvPr>
          <p:cNvGrpSpPr>
            <a:grpSpLocks/>
          </p:cNvGrpSpPr>
          <p:nvPr/>
        </p:nvGrpSpPr>
        <p:grpSpPr bwMode="auto">
          <a:xfrm>
            <a:off x="5252061" y="1371600"/>
            <a:ext cx="2006662" cy="601999"/>
            <a:chOff x="2438400" y="2133600"/>
            <a:chExt cx="3048000" cy="914400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E2F7EEE-03BC-A949-BA7A-D3D237D3DAF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208049F4-28CD-0A4D-84F0-0A7A5D5E231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706C34A-450B-F143-9004-7DEA1D6475A7}"/>
              </a:ext>
            </a:extLst>
          </p:cNvPr>
          <p:cNvGrpSpPr/>
          <p:nvPr/>
        </p:nvGrpSpPr>
        <p:grpSpPr>
          <a:xfrm>
            <a:off x="3638081" y="3429179"/>
            <a:ext cx="3878905" cy="606091"/>
            <a:chOff x="577880" y="3360579"/>
            <a:chExt cx="8855198" cy="606091"/>
          </a:xfrm>
        </p:grpSpPr>
        <p:grpSp>
          <p:nvGrpSpPr>
            <p:cNvPr id="24" name="Group 65">
              <a:extLst>
                <a:ext uri="{FF2B5EF4-FFF2-40B4-BE49-F238E27FC236}">
                  <a16:creationId xmlns:a16="http://schemas.microsoft.com/office/drawing/2014/main" id="{63DC3A63-DA9B-1C40-A665-5594484ACC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7880" y="3360579"/>
              <a:ext cx="3361160" cy="601999"/>
              <a:chOff x="2438400" y="2133600"/>
              <a:chExt cx="5105400" cy="914400"/>
            </a:xfrm>
          </p:grpSpPr>
          <p:cxnSp>
            <p:nvCxnSpPr>
              <p:cNvPr id="25" name="Elbow Connector 24">
                <a:extLst>
                  <a:ext uri="{FF2B5EF4-FFF2-40B4-BE49-F238E27FC236}">
                    <a16:creationId xmlns:a16="http://schemas.microsoft.com/office/drawing/2014/main" id="{B0A0A0FD-367D-5B43-8B74-68ED1D58D46F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Elbow Connector 25">
                <a:extLst>
                  <a:ext uri="{FF2B5EF4-FFF2-40B4-BE49-F238E27FC236}">
                    <a16:creationId xmlns:a16="http://schemas.microsoft.com/office/drawing/2014/main" id="{1756A112-E634-914B-9283-8D71FBBAD0E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Elbow Connector 26">
                <a:extLst>
                  <a:ext uri="{FF2B5EF4-FFF2-40B4-BE49-F238E27FC236}">
                    <a16:creationId xmlns:a16="http://schemas.microsoft.com/office/drawing/2014/main" id="{246A0A2C-F794-2441-A82A-783BABD731C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Elbow Connector 27">
                <a:extLst>
                  <a:ext uri="{FF2B5EF4-FFF2-40B4-BE49-F238E27FC236}">
                    <a16:creationId xmlns:a16="http://schemas.microsoft.com/office/drawing/2014/main" id="{AE71D127-F4DF-524B-B564-71C9B264C7B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65">
              <a:extLst>
                <a:ext uri="{FF2B5EF4-FFF2-40B4-BE49-F238E27FC236}">
                  <a16:creationId xmlns:a16="http://schemas.microsoft.com/office/drawing/2014/main" id="{CE9FF5CE-BD21-8E4E-B2BF-2A91F81A2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04635" y="3364671"/>
              <a:ext cx="3361160" cy="601999"/>
              <a:chOff x="2438400" y="2133600"/>
              <a:chExt cx="5105400" cy="914400"/>
            </a:xfrm>
          </p:grpSpPr>
          <p:cxnSp>
            <p:nvCxnSpPr>
              <p:cNvPr id="30" name="Elbow Connector 29">
                <a:extLst>
                  <a:ext uri="{FF2B5EF4-FFF2-40B4-BE49-F238E27FC236}">
                    <a16:creationId xmlns:a16="http://schemas.microsoft.com/office/drawing/2014/main" id="{CA6936FE-253C-8240-9FD2-4CB26F819443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Elbow Connector 30">
                <a:extLst>
                  <a:ext uri="{FF2B5EF4-FFF2-40B4-BE49-F238E27FC236}">
                    <a16:creationId xmlns:a16="http://schemas.microsoft.com/office/drawing/2014/main" id="{23361EDE-D943-544F-BDAF-ADA61A9D3187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Elbow Connector 31">
                <a:extLst>
                  <a:ext uri="{FF2B5EF4-FFF2-40B4-BE49-F238E27FC236}">
                    <a16:creationId xmlns:a16="http://schemas.microsoft.com/office/drawing/2014/main" id="{E68DD1B9-A9B9-4E47-8B38-BCF883E8CB38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Elbow Connector 32">
                <a:extLst>
                  <a:ext uri="{FF2B5EF4-FFF2-40B4-BE49-F238E27FC236}">
                    <a16:creationId xmlns:a16="http://schemas.microsoft.com/office/drawing/2014/main" id="{5E3B8290-141C-6347-9A04-DDE05E20712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65">
              <a:extLst>
                <a:ext uri="{FF2B5EF4-FFF2-40B4-BE49-F238E27FC236}">
                  <a16:creationId xmlns:a16="http://schemas.microsoft.com/office/drawing/2014/main" id="{33C7C555-0D3D-2D42-A9DB-9D6D1AA920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71918" y="3360579"/>
              <a:ext cx="3361160" cy="601999"/>
              <a:chOff x="2438400" y="2133600"/>
              <a:chExt cx="5105400" cy="914400"/>
            </a:xfrm>
          </p:grpSpPr>
          <p:cxnSp>
            <p:nvCxnSpPr>
              <p:cNvPr id="35" name="Elbow Connector 34">
                <a:extLst>
                  <a:ext uri="{FF2B5EF4-FFF2-40B4-BE49-F238E27FC236}">
                    <a16:creationId xmlns:a16="http://schemas.microsoft.com/office/drawing/2014/main" id="{3A554672-7BD7-8248-B993-A849319C1CD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Elbow Connector 35">
                <a:extLst>
                  <a:ext uri="{FF2B5EF4-FFF2-40B4-BE49-F238E27FC236}">
                    <a16:creationId xmlns:a16="http://schemas.microsoft.com/office/drawing/2014/main" id="{CC3C500E-A7C9-5E46-AAF2-06DF5A87A11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Elbow Connector 36">
                <a:extLst>
                  <a:ext uri="{FF2B5EF4-FFF2-40B4-BE49-F238E27FC236}">
                    <a16:creationId xmlns:a16="http://schemas.microsoft.com/office/drawing/2014/main" id="{CF5D7E25-4E23-C845-AAC6-6DBD24E9D64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Elbow Connector 37">
                <a:extLst>
                  <a:ext uri="{FF2B5EF4-FFF2-40B4-BE49-F238E27FC236}">
                    <a16:creationId xmlns:a16="http://schemas.microsoft.com/office/drawing/2014/main" id="{D3B5303F-5E7E-BC48-BA19-16BB0861525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8D41566-C610-2640-AFBF-16661FF4F65A}"/>
              </a:ext>
            </a:extLst>
          </p:cNvPr>
          <p:cNvSpPr/>
          <p:nvPr/>
        </p:nvSpPr>
        <p:spPr>
          <a:xfrm>
            <a:off x="666281" y="5567470"/>
            <a:ext cx="1083991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piece-wise-constant-potential-barrier tool </a:t>
            </a:r>
            <a:r>
              <a:rPr lang="en-US" altLang="en-US" dirty="0">
                <a:ea typeface="ＭＳ Ｐゴシック" panose="020B0600070205080204" pitchFamily="34" charset="-128"/>
                <a:hlinkClick r:id="rId5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6" name="AutoShape 5">
            <a:extLst>
              <a:ext uri="{FF2B5EF4-FFF2-40B4-BE49-F238E27FC236}">
                <a16:creationId xmlns:a16="http://schemas.microsoft.com/office/drawing/2014/main" id="{AB20CAD9-6D8E-2C4D-85D9-B54226119ADB}"/>
              </a:ext>
            </a:extLst>
          </p:cNvPr>
          <p:cNvSpPr>
            <a:spLocks noChangeArrowheads="1"/>
          </p:cNvSpPr>
          <p:nvPr/>
        </p:nvSpPr>
        <p:spPr bwMode="auto">
          <a:xfrm rot="693606">
            <a:off x="8515830" y="322799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EC8C39F-7D26-0344-AE68-AF71662E7C8F}"/>
              </a:ext>
            </a:extLst>
          </p:cNvPr>
          <p:cNvSpPr/>
          <p:nvPr/>
        </p:nvSpPr>
        <p:spPr>
          <a:xfrm rot="16200000">
            <a:off x="-199059" y="3412631"/>
            <a:ext cx="930017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0D428A28-ED77-8147-8033-5B3D18CB0D67}"/>
              </a:ext>
            </a:extLst>
          </p:cNvPr>
          <p:cNvSpPr/>
          <p:nvPr/>
        </p:nvSpPr>
        <p:spPr>
          <a:xfrm rot="16200000">
            <a:off x="-240869" y="4468079"/>
            <a:ext cx="101363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23E1F06-E23E-6C40-820C-7277CB06F76A}"/>
              </a:ext>
            </a:extLst>
          </p:cNvPr>
          <p:cNvSpPr/>
          <p:nvPr/>
        </p:nvSpPr>
        <p:spPr>
          <a:xfrm rot="16200000">
            <a:off x="-199059" y="2426005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7C91A52-AA9C-FE4D-9BE4-FF00C1C8DA9B}"/>
              </a:ext>
            </a:extLst>
          </p:cNvPr>
          <p:cNvSpPr/>
          <p:nvPr/>
        </p:nvSpPr>
        <p:spPr>
          <a:xfrm rot="16200000">
            <a:off x="-199059" y="1467683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49E8422-CB24-C243-A10B-2A9A0DCD323F}"/>
              </a:ext>
            </a:extLst>
          </p:cNvPr>
          <p:cNvSpPr/>
          <p:nvPr/>
        </p:nvSpPr>
        <p:spPr>
          <a:xfrm rot="16200000">
            <a:off x="49345" y="791075"/>
            <a:ext cx="42319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Video</a:t>
            </a:r>
          </a:p>
        </p:txBody>
      </p:sp>
      <p:pic>
        <p:nvPicPr>
          <p:cNvPr id="45" name="Picture 4" descr="B_T_011eV_2_6nm_1">
            <a:extLst>
              <a:ext uri="{FF2B5EF4-FFF2-40B4-BE49-F238E27FC236}">
                <a16:creationId xmlns:a16="http://schemas.microsoft.com/office/drawing/2014/main" id="{AC569215-35A2-2E48-B665-0DEF24014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98" y="1944655"/>
            <a:ext cx="2381245" cy="1395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8944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93F725C-7DEB-DD45-816E-02BFB871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 Tunneling – Emergence of Bandstructure 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76BA857-AEA5-8142-8F30-EDE457FAC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96" y="740650"/>
            <a:ext cx="11114633" cy="474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6.1 Transfer Matrix Method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6.2 Tunneling through a single barrier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Solution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Numerical observations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6.3 Tunneling through a double barrier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Resonant Transmission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Transmission Peak Width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6.4 Tunneling through N barriers - Formation of bandstructure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 wells – N Peaks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 states per well – S Bands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6.5 Analytical and Numerical Solution Strategies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Analytical segmentation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Transfer Matrix Method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Discretizing Schrödinger’s equation for numerical implementations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497CBB-35C1-C145-9D96-39DA7DA7581D}"/>
              </a:ext>
            </a:extLst>
          </p:cNvPr>
          <p:cNvGrpSpPr/>
          <p:nvPr/>
        </p:nvGrpSpPr>
        <p:grpSpPr>
          <a:xfrm>
            <a:off x="7954121" y="801687"/>
            <a:ext cx="2522952" cy="1107488"/>
            <a:chOff x="1653220" y="1700775"/>
            <a:chExt cx="5686843" cy="2496325"/>
          </a:xfrm>
        </p:grpSpPr>
        <p:pic>
          <p:nvPicPr>
            <p:cNvPr id="8" name="Picture 7" descr="PotentialEnergyvsDistanceandResonances.jpg">
              <a:extLst>
                <a:ext uri="{FF2B5EF4-FFF2-40B4-BE49-F238E27FC236}">
                  <a16:creationId xmlns:a16="http://schemas.microsoft.com/office/drawing/2014/main" id="{4A62A353-9183-8B45-ADB1-ABCC0ACEA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220" y="1721713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 descr="ReflectionCoefficientvsEnergyonrefinedenergygrid.jpg">
              <a:extLst>
                <a:ext uri="{FF2B5EF4-FFF2-40B4-BE49-F238E27FC236}">
                  <a16:creationId xmlns:a16="http://schemas.microsoft.com/office/drawing/2014/main" id="{4ADA10C6-418A-D24B-AF5B-1AF679B8C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5132" y="1700775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 descr="TransmissionCoefficientvsEnergyonrefinedenergygrid.jpg">
              <a:extLst>
                <a:ext uri="{FF2B5EF4-FFF2-40B4-BE49-F238E27FC236}">
                  <a16:creationId xmlns:a16="http://schemas.microsoft.com/office/drawing/2014/main" id="{E43A3FE8-BA89-0746-807A-37817430E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917" y="1713571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65">
            <a:extLst>
              <a:ext uri="{FF2B5EF4-FFF2-40B4-BE49-F238E27FC236}">
                <a16:creationId xmlns:a16="http://schemas.microsoft.com/office/drawing/2014/main" id="{D56C9377-C78B-B247-9E35-F2D37B025820}"/>
              </a:ext>
            </a:extLst>
          </p:cNvPr>
          <p:cNvGrpSpPr>
            <a:grpSpLocks/>
          </p:cNvGrpSpPr>
          <p:nvPr/>
        </p:nvGrpSpPr>
        <p:grpSpPr bwMode="auto">
          <a:xfrm>
            <a:off x="4566451" y="2438400"/>
            <a:ext cx="3361160" cy="601999"/>
            <a:chOff x="2438400" y="2133600"/>
            <a:chExt cx="5105400" cy="914400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CB4A0D39-00B6-8441-B594-787BC8E624F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ECD9A164-BCF2-0741-804D-6CAE3A8893C2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A55E6901-6A08-A448-9101-68925374FB1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495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69A8A09B-39F9-6A49-BE6E-98A538FB435A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5511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65">
            <a:extLst>
              <a:ext uri="{FF2B5EF4-FFF2-40B4-BE49-F238E27FC236}">
                <a16:creationId xmlns:a16="http://schemas.microsoft.com/office/drawing/2014/main" id="{6EA55044-3A43-AF4F-A6A5-7C25B9A129BA}"/>
              </a:ext>
            </a:extLst>
          </p:cNvPr>
          <p:cNvGrpSpPr>
            <a:grpSpLocks/>
          </p:cNvGrpSpPr>
          <p:nvPr/>
        </p:nvGrpSpPr>
        <p:grpSpPr bwMode="auto">
          <a:xfrm>
            <a:off x="5252061" y="1371600"/>
            <a:ext cx="2006662" cy="601999"/>
            <a:chOff x="2438400" y="2133600"/>
            <a:chExt cx="3048000" cy="914400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E2F7EEE-03BC-A949-BA7A-D3D237D3DAF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208049F4-28CD-0A4D-84F0-0A7A5D5E231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706C34A-450B-F143-9004-7DEA1D6475A7}"/>
              </a:ext>
            </a:extLst>
          </p:cNvPr>
          <p:cNvGrpSpPr/>
          <p:nvPr/>
        </p:nvGrpSpPr>
        <p:grpSpPr>
          <a:xfrm>
            <a:off x="3638081" y="3429179"/>
            <a:ext cx="3878905" cy="606091"/>
            <a:chOff x="577880" y="3360579"/>
            <a:chExt cx="8855198" cy="606091"/>
          </a:xfrm>
        </p:grpSpPr>
        <p:grpSp>
          <p:nvGrpSpPr>
            <p:cNvPr id="24" name="Group 65">
              <a:extLst>
                <a:ext uri="{FF2B5EF4-FFF2-40B4-BE49-F238E27FC236}">
                  <a16:creationId xmlns:a16="http://schemas.microsoft.com/office/drawing/2014/main" id="{63DC3A63-DA9B-1C40-A665-5594484ACC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7880" y="3360579"/>
              <a:ext cx="3361160" cy="601999"/>
              <a:chOff x="2438400" y="2133600"/>
              <a:chExt cx="5105400" cy="914400"/>
            </a:xfrm>
          </p:grpSpPr>
          <p:cxnSp>
            <p:nvCxnSpPr>
              <p:cNvPr id="25" name="Elbow Connector 24">
                <a:extLst>
                  <a:ext uri="{FF2B5EF4-FFF2-40B4-BE49-F238E27FC236}">
                    <a16:creationId xmlns:a16="http://schemas.microsoft.com/office/drawing/2014/main" id="{B0A0A0FD-367D-5B43-8B74-68ED1D58D46F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Elbow Connector 25">
                <a:extLst>
                  <a:ext uri="{FF2B5EF4-FFF2-40B4-BE49-F238E27FC236}">
                    <a16:creationId xmlns:a16="http://schemas.microsoft.com/office/drawing/2014/main" id="{1756A112-E634-914B-9283-8D71FBBAD0E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Elbow Connector 26">
                <a:extLst>
                  <a:ext uri="{FF2B5EF4-FFF2-40B4-BE49-F238E27FC236}">
                    <a16:creationId xmlns:a16="http://schemas.microsoft.com/office/drawing/2014/main" id="{246A0A2C-F794-2441-A82A-783BABD731C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Elbow Connector 27">
                <a:extLst>
                  <a:ext uri="{FF2B5EF4-FFF2-40B4-BE49-F238E27FC236}">
                    <a16:creationId xmlns:a16="http://schemas.microsoft.com/office/drawing/2014/main" id="{AE71D127-F4DF-524B-B564-71C9B264C7B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65">
              <a:extLst>
                <a:ext uri="{FF2B5EF4-FFF2-40B4-BE49-F238E27FC236}">
                  <a16:creationId xmlns:a16="http://schemas.microsoft.com/office/drawing/2014/main" id="{CE9FF5CE-BD21-8E4E-B2BF-2A91F81A2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04635" y="3364671"/>
              <a:ext cx="3361160" cy="601999"/>
              <a:chOff x="2438400" y="2133600"/>
              <a:chExt cx="5105400" cy="914400"/>
            </a:xfrm>
          </p:grpSpPr>
          <p:cxnSp>
            <p:nvCxnSpPr>
              <p:cNvPr id="30" name="Elbow Connector 29">
                <a:extLst>
                  <a:ext uri="{FF2B5EF4-FFF2-40B4-BE49-F238E27FC236}">
                    <a16:creationId xmlns:a16="http://schemas.microsoft.com/office/drawing/2014/main" id="{CA6936FE-253C-8240-9FD2-4CB26F819443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Elbow Connector 30">
                <a:extLst>
                  <a:ext uri="{FF2B5EF4-FFF2-40B4-BE49-F238E27FC236}">
                    <a16:creationId xmlns:a16="http://schemas.microsoft.com/office/drawing/2014/main" id="{23361EDE-D943-544F-BDAF-ADA61A9D3187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Elbow Connector 31">
                <a:extLst>
                  <a:ext uri="{FF2B5EF4-FFF2-40B4-BE49-F238E27FC236}">
                    <a16:creationId xmlns:a16="http://schemas.microsoft.com/office/drawing/2014/main" id="{E68DD1B9-A9B9-4E47-8B38-BCF883E8CB38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Elbow Connector 32">
                <a:extLst>
                  <a:ext uri="{FF2B5EF4-FFF2-40B4-BE49-F238E27FC236}">
                    <a16:creationId xmlns:a16="http://schemas.microsoft.com/office/drawing/2014/main" id="{5E3B8290-141C-6347-9A04-DDE05E20712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65">
              <a:extLst>
                <a:ext uri="{FF2B5EF4-FFF2-40B4-BE49-F238E27FC236}">
                  <a16:creationId xmlns:a16="http://schemas.microsoft.com/office/drawing/2014/main" id="{33C7C555-0D3D-2D42-A9DB-9D6D1AA920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71918" y="3360579"/>
              <a:ext cx="3361160" cy="601999"/>
              <a:chOff x="2438400" y="2133600"/>
              <a:chExt cx="5105400" cy="914400"/>
            </a:xfrm>
          </p:grpSpPr>
          <p:cxnSp>
            <p:nvCxnSpPr>
              <p:cNvPr id="35" name="Elbow Connector 34">
                <a:extLst>
                  <a:ext uri="{FF2B5EF4-FFF2-40B4-BE49-F238E27FC236}">
                    <a16:creationId xmlns:a16="http://schemas.microsoft.com/office/drawing/2014/main" id="{3A554672-7BD7-8248-B993-A849319C1CD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Elbow Connector 35">
                <a:extLst>
                  <a:ext uri="{FF2B5EF4-FFF2-40B4-BE49-F238E27FC236}">
                    <a16:creationId xmlns:a16="http://schemas.microsoft.com/office/drawing/2014/main" id="{CC3C500E-A7C9-5E46-AAF2-06DF5A87A11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Elbow Connector 36">
                <a:extLst>
                  <a:ext uri="{FF2B5EF4-FFF2-40B4-BE49-F238E27FC236}">
                    <a16:creationId xmlns:a16="http://schemas.microsoft.com/office/drawing/2014/main" id="{CF5D7E25-4E23-C845-AAC6-6DBD24E9D64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Elbow Connector 37">
                <a:extLst>
                  <a:ext uri="{FF2B5EF4-FFF2-40B4-BE49-F238E27FC236}">
                    <a16:creationId xmlns:a16="http://schemas.microsoft.com/office/drawing/2014/main" id="{D3B5303F-5E7E-BC48-BA19-16BB0861525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8D41566-C610-2640-AFBF-16661FF4F65A}"/>
              </a:ext>
            </a:extLst>
          </p:cNvPr>
          <p:cNvSpPr/>
          <p:nvPr/>
        </p:nvSpPr>
        <p:spPr>
          <a:xfrm>
            <a:off x="666281" y="5567470"/>
            <a:ext cx="1083991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piece-wise-constant-potential-barrier tool </a:t>
            </a:r>
            <a:r>
              <a:rPr lang="en-US" altLang="en-US" dirty="0">
                <a:ea typeface="ＭＳ Ｐゴシック" panose="020B0600070205080204" pitchFamily="34" charset="-128"/>
                <a:hlinkClick r:id="rId5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6" name="AutoShape 5">
            <a:extLst>
              <a:ext uri="{FF2B5EF4-FFF2-40B4-BE49-F238E27FC236}">
                <a16:creationId xmlns:a16="http://schemas.microsoft.com/office/drawing/2014/main" id="{AB20CAD9-6D8E-2C4D-85D9-B54226119ADB}"/>
              </a:ext>
            </a:extLst>
          </p:cNvPr>
          <p:cNvSpPr>
            <a:spLocks noChangeArrowheads="1"/>
          </p:cNvSpPr>
          <p:nvPr/>
        </p:nvSpPr>
        <p:spPr bwMode="auto">
          <a:xfrm rot="693606">
            <a:off x="8515830" y="322799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EC8C39F-7D26-0344-AE68-AF71662E7C8F}"/>
              </a:ext>
            </a:extLst>
          </p:cNvPr>
          <p:cNvSpPr/>
          <p:nvPr/>
        </p:nvSpPr>
        <p:spPr>
          <a:xfrm rot="16200000">
            <a:off x="-199059" y="3412631"/>
            <a:ext cx="930017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0D428A28-ED77-8147-8033-5B3D18CB0D67}"/>
              </a:ext>
            </a:extLst>
          </p:cNvPr>
          <p:cNvSpPr/>
          <p:nvPr/>
        </p:nvSpPr>
        <p:spPr>
          <a:xfrm rot="16200000">
            <a:off x="-240869" y="4468079"/>
            <a:ext cx="101363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23E1F06-E23E-6C40-820C-7277CB06F76A}"/>
              </a:ext>
            </a:extLst>
          </p:cNvPr>
          <p:cNvSpPr/>
          <p:nvPr/>
        </p:nvSpPr>
        <p:spPr>
          <a:xfrm rot="16200000">
            <a:off x="-199059" y="2426005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7C91A52-AA9C-FE4D-9BE4-FF00C1C8DA9B}"/>
              </a:ext>
            </a:extLst>
          </p:cNvPr>
          <p:cNvSpPr/>
          <p:nvPr/>
        </p:nvSpPr>
        <p:spPr>
          <a:xfrm rot="16200000">
            <a:off x="-199059" y="1467683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249E8422-CB24-C243-A10B-2A9A0DCD323F}"/>
              </a:ext>
            </a:extLst>
          </p:cNvPr>
          <p:cNvSpPr/>
          <p:nvPr/>
        </p:nvSpPr>
        <p:spPr>
          <a:xfrm rot="16200000">
            <a:off x="49345" y="791075"/>
            <a:ext cx="42319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Video</a:t>
            </a:r>
          </a:p>
        </p:txBody>
      </p:sp>
      <p:pic>
        <p:nvPicPr>
          <p:cNvPr id="45" name="Picture 4" descr="B_T_011eV_2_6nm_1">
            <a:extLst>
              <a:ext uri="{FF2B5EF4-FFF2-40B4-BE49-F238E27FC236}">
                <a16:creationId xmlns:a16="http://schemas.microsoft.com/office/drawing/2014/main" id="{AC569215-35A2-2E48-B665-0DEF24014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098" y="1944655"/>
            <a:ext cx="2381245" cy="1395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B11826CD-05D9-4143-A0AC-3B30B632A2C3}"/>
              </a:ext>
            </a:extLst>
          </p:cNvPr>
          <p:cNvSpPr/>
          <p:nvPr/>
        </p:nvSpPr>
        <p:spPr>
          <a:xfrm>
            <a:off x="539496" y="5567470"/>
            <a:ext cx="10102016" cy="1015038"/>
          </a:xfrm>
          <a:custGeom>
            <a:avLst/>
            <a:gdLst>
              <a:gd name="csX0" fmla="*/ 0 w 10102016"/>
              <a:gd name="csY0" fmla="*/ 169176 h 1015038"/>
              <a:gd name="csX1" fmla="*/ 169176 w 10102016"/>
              <a:gd name="csY1" fmla="*/ 0 h 1015038"/>
              <a:gd name="csX2" fmla="*/ 938782 w 10102016"/>
              <a:gd name="csY2" fmla="*/ 0 h 1015038"/>
              <a:gd name="csX3" fmla="*/ 1415479 w 10102016"/>
              <a:gd name="csY3" fmla="*/ 0 h 1015038"/>
              <a:gd name="csX4" fmla="*/ 1794539 w 10102016"/>
              <a:gd name="csY4" fmla="*/ 0 h 1015038"/>
              <a:gd name="csX5" fmla="*/ 2466509 w 10102016"/>
              <a:gd name="csY5" fmla="*/ 0 h 1015038"/>
              <a:gd name="csX6" fmla="*/ 2943205 w 10102016"/>
              <a:gd name="csY6" fmla="*/ 0 h 1015038"/>
              <a:gd name="csX7" fmla="*/ 3712812 w 10102016"/>
              <a:gd name="csY7" fmla="*/ 0 h 1015038"/>
              <a:gd name="csX8" fmla="*/ 4091872 w 10102016"/>
              <a:gd name="csY8" fmla="*/ 0 h 1015038"/>
              <a:gd name="csX9" fmla="*/ 4861478 w 10102016"/>
              <a:gd name="csY9" fmla="*/ 0 h 1015038"/>
              <a:gd name="csX10" fmla="*/ 5142901 w 10102016"/>
              <a:gd name="csY10" fmla="*/ 0 h 1015038"/>
              <a:gd name="csX11" fmla="*/ 5717234 w 10102016"/>
              <a:gd name="csY11" fmla="*/ 0 h 1015038"/>
              <a:gd name="csX12" fmla="*/ 6291568 w 10102016"/>
              <a:gd name="csY12" fmla="*/ 0 h 1015038"/>
              <a:gd name="csX13" fmla="*/ 6768264 w 10102016"/>
              <a:gd name="csY13" fmla="*/ 0 h 1015038"/>
              <a:gd name="csX14" fmla="*/ 7537871 w 10102016"/>
              <a:gd name="csY14" fmla="*/ 0 h 1015038"/>
              <a:gd name="csX15" fmla="*/ 8307477 w 10102016"/>
              <a:gd name="csY15" fmla="*/ 0 h 1015038"/>
              <a:gd name="csX16" fmla="*/ 8686537 w 10102016"/>
              <a:gd name="csY16" fmla="*/ 0 h 1015038"/>
              <a:gd name="csX17" fmla="*/ 9260870 w 10102016"/>
              <a:gd name="csY17" fmla="*/ 0 h 1015038"/>
              <a:gd name="csX18" fmla="*/ 9932840 w 10102016"/>
              <a:gd name="csY18" fmla="*/ 0 h 1015038"/>
              <a:gd name="csX19" fmla="*/ 10102016 w 10102016"/>
              <a:gd name="csY19" fmla="*/ 169176 h 1015038"/>
              <a:gd name="csX20" fmla="*/ 10102016 w 10102016"/>
              <a:gd name="csY20" fmla="*/ 487218 h 1015038"/>
              <a:gd name="csX21" fmla="*/ 10102016 w 10102016"/>
              <a:gd name="csY21" fmla="*/ 845862 h 1015038"/>
              <a:gd name="csX22" fmla="*/ 9932840 w 10102016"/>
              <a:gd name="csY22" fmla="*/ 1015038 h 1015038"/>
              <a:gd name="csX23" fmla="*/ 9553780 w 10102016"/>
              <a:gd name="csY23" fmla="*/ 1015038 h 1015038"/>
              <a:gd name="csX24" fmla="*/ 9272357 w 10102016"/>
              <a:gd name="csY24" fmla="*/ 1015038 h 1015038"/>
              <a:gd name="csX25" fmla="*/ 8990934 w 10102016"/>
              <a:gd name="csY25" fmla="*/ 1015038 h 1015038"/>
              <a:gd name="csX26" fmla="*/ 8416600 w 10102016"/>
              <a:gd name="csY26" fmla="*/ 1015038 h 1015038"/>
              <a:gd name="csX27" fmla="*/ 8037541 w 10102016"/>
              <a:gd name="csY27" fmla="*/ 1015038 h 1015038"/>
              <a:gd name="csX28" fmla="*/ 7365571 w 10102016"/>
              <a:gd name="csY28" fmla="*/ 1015038 h 1015038"/>
              <a:gd name="csX29" fmla="*/ 6986511 w 10102016"/>
              <a:gd name="csY29" fmla="*/ 1015038 h 1015038"/>
              <a:gd name="csX30" fmla="*/ 6314541 w 10102016"/>
              <a:gd name="csY30" fmla="*/ 1015038 h 1015038"/>
              <a:gd name="csX31" fmla="*/ 6033118 w 10102016"/>
              <a:gd name="csY31" fmla="*/ 1015038 h 1015038"/>
              <a:gd name="csX32" fmla="*/ 5361148 w 10102016"/>
              <a:gd name="csY32" fmla="*/ 1015038 h 1015038"/>
              <a:gd name="csX33" fmla="*/ 4982088 w 10102016"/>
              <a:gd name="csY33" fmla="*/ 1015038 h 1015038"/>
              <a:gd name="csX34" fmla="*/ 4700665 w 10102016"/>
              <a:gd name="csY34" fmla="*/ 1015038 h 1015038"/>
              <a:gd name="csX35" fmla="*/ 4321605 w 10102016"/>
              <a:gd name="csY35" fmla="*/ 1015038 h 1015038"/>
              <a:gd name="csX36" fmla="*/ 3649635 w 10102016"/>
              <a:gd name="csY36" fmla="*/ 1015038 h 1015038"/>
              <a:gd name="csX37" fmla="*/ 3270575 w 10102016"/>
              <a:gd name="csY37" fmla="*/ 1015038 h 1015038"/>
              <a:gd name="csX38" fmla="*/ 2989152 w 10102016"/>
              <a:gd name="csY38" fmla="*/ 1015038 h 1015038"/>
              <a:gd name="csX39" fmla="*/ 2610092 w 10102016"/>
              <a:gd name="csY39" fmla="*/ 1015038 h 1015038"/>
              <a:gd name="csX40" fmla="*/ 2133395 w 10102016"/>
              <a:gd name="csY40" fmla="*/ 1015038 h 1015038"/>
              <a:gd name="csX41" fmla="*/ 1559062 w 10102016"/>
              <a:gd name="csY41" fmla="*/ 1015038 h 1015038"/>
              <a:gd name="csX42" fmla="*/ 1180002 w 10102016"/>
              <a:gd name="csY42" fmla="*/ 1015038 h 1015038"/>
              <a:gd name="csX43" fmla="*/ 169176 w 10102016"/>
              <a:gd name="csY43" fmla="*/ 1015038 h 1015038"/>
              <a:gd name="csX44" fmla="*/ 0 w 10102016"/>
              <a:gd name="csY44" fmla="*/ 845862 h 1015038"/>
              <a:gd name="csX45" fmla="*/ 0 w 10102016"/>
              <a:gd name="csY45" fmla="*/ 527820 h 1015038"/>
              <a:gd name="csX46" fmla="*/ 0 w 10102016"/>
              <a:gd name="csY46" fmla="*/ 169176 h 10150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102016" h="1015038" extrusionOk="0">
                <a:moveTo>
                  <a:pt x="0" y="169176"/>
                </a:moveTo>
                <a:cubicBezTo>
                  <a:pt x="-7742" y="70968"/>
                  <a:pt x="59108" y="6243"/>
                  <a:pt x="169176" y="0"/>
                </a:cubicBezTo>
                <a:cubicBezTo>
                  <a:pt x="392744" y="-81732"/>
                  <a:pt x="728107" y="759"/>
                  <a:pt x="938782" y="0"/>
                </a:cubicBezTo>
                <a:cubicBezTo>
                  <a:pt x="1149457" y="-759"/>
                  <a:pt x="1220788" y="34133"/>
                  <a:pt x="1415479" y="0"/>
                </a:cubicBezTo>
                <a:cubicBezTo>
                  <a:pt x="1610170" y="-34133"/>
                  <a:pt x="1605236" y="31770"/>
                  <a:pt x="1794539" y="0"/>
                </a:cubicBezTo>
                <a:cubicBezTo>
                  <a:pt x="1983842" y="-31770"/>
                  <a:pt x="2219085" y="46063"/>
                  <a:pt x="2466509" y="0"/>
                </a:cubicBezTo>
                <a:cubicBezTo>
                  <a:pt x="2713933" y="-46063"/>
                  <a:pt x="2706432" y="35275"/>
                  <a:pt x="2943205" y="0"/>
                </a:cubicBezTo>
                <a:cubicBezTo>
                  <a:pt x="3179978" y="-35275"/>
                  <a:pt x="3341104" y="9444"/>
                  <a:pt x="3712812" y="0"/>
                </a:cubicBezTo>
                <a:cubicBezTo>
                  <a:pt x="4084520" y="-9444"/>
                  <a:pt x="3994460" y="23603"/>
                  <a:pt x="4091872" y="0"/>
                </a:cubicBezTo>
                <a:cubicBezTo>
                  <a:pt x="4189284" y="-23603"/>
                  <a:pt x="4697706" y="44730"/>
                  <a:pt x="4861478" y="0"/>
                </a:cubicBezTo>
                <a:cubicBezTo>
                  <a:pt x="5025250" y="-44730"/>
                  <a:pt x="5040965" y="15943"/>
                  <a:pt x="5142901" y="0"/>
                </a:cubicBezTo>
                <a:cubicBezTo>
                  <a:pt x="5244837" y="-15943"/>
                  <a:pt x="5530936" y="39355"/>
                  <a:pt x="5717234" y="0"/>
                </a:cubicBezTo>
                <a:cubicBezTo>
                  <a:pt x="5903532" y="-39355"/>
                  <a:pt x="6088130" y="14276"/>
                  <a:pt x="6291568" y="0"/>
                </a:cubicBezTo>
                <a:cubicBezTo>
                  <a:pt x="6495006" y="-14276"/>
                  <a:pt x="6577990" y="51202"/>
                  <a:pt x="6768264" y="0"/>
                </a:cubicBezTo>
                <a:cubicBezTo>
                  <a:pt x="6958538" y="-51202"/>
                  <a:pt x="7348356" y="36746"/>
                  <a:pt x="7537871" y="0"/>
                </a:cubicBezTo>
                <a:cubicBezTo>
                  <a:pt x="7727386" y="-36746"/>
                  <a:pt x="7997553" y="86098"/>
                  <a:pt x="8307477" y="0"/>
                </a:cubicBezTo>
                <a:cubicBezTo>
                  <a:pt x="8617401" y="-86098"/>
                  <a:pt x="8539671" y="36570"/>
                  <a:pt x="8686537" y="0"/>
                </a:cubicBezTo>
                <a:cubicBezTo>
                  <a:pt x="8833403" y="-36570"/>
                  <a:pt x="8987611" y="43264"/>
                  <a:pt x="9260870" y="0"/>
                </a:cubicBezTo>
                <a:cubicBezTo>
                  <a:pt x="9534129" y="-43264"/>
                  <a:pt x="9663371" y="3850"/>
                  <a:pt x="9932840" y="0"/>
                </a:cubicBezTo>
                <a:cubicBezTo>
                  <a:pt x="10020084" y="-18617"/>
                  <a:pt x="10112761" y="73560"/>
                  <a:pt x="10102016" y="169176"/>
                </a:cubicBezTo>
                <a:cubicBezTo>
                  <a:pt x="10117447" y="326115"/>
                  <a:pt x="10075886" y="376129"/>
                  <a:pt x="10102016" y="487218"/>
                </a:cubicBezTo>
                <a:cubicBezTo>
                  <a:pt x="10128146" y="598307"/>
                  <a:pt x="10096999" y="699416"/>
                  <a:pt x="10102016" y="845862"/>
                </a:cubicBezTo>
                <a:cubicBezTo>
                  <a:pt x="10119313" y="935635"/>
                  <a:pt x="10027227" y="1024093"/>
                  <a:pt x="9932840" y="1015038"/>
                </a:cubicBezTo>
                <a:cubicBezTo>
                  <a:pt x="9769108" y="1039010"/>
                  <a:pt x="9721427" y="984518"/>
                  <a:pt x="9553780" y="1015038"/>
                </a:cubicBezTo>
                <a:cubicBezTo>
                  <a:pt x="9386133" y="1045558"/>
                  <a:pt x="9399672" y="998451"/>
                  <a:pt x="9272357" y="1015038"/>
                </a:cubicBezTo>
                <a:cubicBezTo>
                  <a:pt x="9145042" y="1031625"/>
                  <a:pt x="9118266" y="1004419"/>
                  <a:pt x="8990934" y="1015038"/>
                </a:cubicBezTo>
                <a:cubicBezTo>
                  <a:pt x="8863602" y="1025657"/>
                  <a:pt x="8681381" y="1010157"/>
                  <a:pt x="8416600" y="1015038"/>
                </a:cubicBezTo>
                <a:cubicBezTo>
                  <a:pt x="8151819" y="1019919"/>
                  <a:pt x="8115685" y="978327"/>
                  <a:pt x="8037541" y="1015038"/>
                </a:cubicBezTo>
                <a:cubicBezTo>
                  <a:pt x="7959397" y="1051749"/>
                  <a:pt x="7551736" y="954126"/>
                  <a:pt x="7365571" y="1015038"/>
                </a:cubicBezTo>
                <a:cubicBezTo>
                  <a:pt x="7179406" y="1075950"/>
                  <a:pt x="7076530" y="971542"/>
                  <a:pt x="6986511" y="1015038"/>
                </a:cubicBezTo>
                <a:cubicBezTo>
                  <a:pt x="6896492" y="1058534"/>
                  <a:pt x="6615895" y="980665"/>
                  <a:pt x="6314541" y="1015038"/>
                </a:cubicBezTo>
                <a:cubicBezTo>
                  <a:pt x="6013187" y="1049411"/>
                  <a:pt x="6164017" y="984462"/>
                  <a:pt x="6033118" y="1015038"/>
                </a:cubicBezTo>
                <a:cubicBezTo>
                  <a:pt x="5902219" y="1045614"/>
                  <a:pt x="5562197" y="998334"/>
                  <a:pt x="5361148" y="1015038"/>
                </a:cubicBezTo>
                <a:cubicBezTo>
                  <a:pt x="5160099" y="1031742"/>
                  <a:pt x="5081112" y="1004461"/>
                  <a:pt x="4982088" y="1015038"/>
                </a:cubicBezTo>
                <a:cubicBezTo>
                  <a:pt x="4883064" y="1025615"/>
                  <a:pt x="4800528" y="997414"/>
                  <a:pt x="4700665" y="1015038"/>
                </a:cubicBezTo>
                <a:cubicBezTo>
                  <a:pt x="4600802" y="1032662"/>
                  <a:pt x="4426164" y="969879"/>
                  <a:pt x="4321605" y="1015038"/>
                </a:cubicBezTo>
                <a:cubicBezTo>
                  <a:pt x="4217046" y="1060197"/>
                  <a:pt x="3821333" y="998937"/>
                  <a:pt x="3649635" y="1015038"/>
                </a:cubicBezTo>
                <a:cubicBezTo>
                  <a:pt x="3477937" y="1031139"/>
                  <a:pt x="3454495" y="997931"/>
                  <a:pt x="3270575" y="1015038"/>
                </a:cubicBezTo>
                <a:cubicBezTo>
                  <a:pt x="3086655" y="1032145"/>
                  <a:pt x="3099804" y="1006337"/>
                  <a:pt x="2989152" y="1015038"/>
                </a:cubicBezTo>
                <a:cubicBezTo>
                  <a:pt x="2878500" y="1023739"/>
                  <a:pt x="2758232" y="1005338"/>
                  <a:pt x="2610092" y="1015038"/>
                </a:cubicBezTo>
                <a:cubicBezTo>
                  <a:pt x="2461952" y="1024738"/>
                  <a:pt x="2333555" y="1003162"/>
                  <a:pt x="2133395" y="1015038"/>
                </a:cubicBezTo>
                <a:cubicBezTo>
                  <a:pt x="1933235" y="1026914"/>
                  <a:pt x="1809986" y="954214"/>
                  <a:pt x="1559062" y="1015038"/>
                </a:cubicBezTo>
                <a:cubicBezTo>
                  <a:pt x="1308138" y="1075862"/>
                  <a:pt x="1351526" y="1012522"/>
                  <a:pt x="1180002" y="1015038"/>
                </a:cubicBezTo>
                <a:cubicBezTo>
                  <a:pt x="1008478" y="1017554"/>
                  <a:pt x="446182" y="946769"/>
                  <a:pt x="169176" y="1015038"/>
                </a:cubicBezTo>
                <a:cubicBezTo>
                  <a:pt x="74397" y="1012634"/>
                  <a:pt x="-12355" y="945037"/>
                  <a:pt x="0" y="845862"/>
                </a:cubicBezTo>
                <a:cubicBezTo>
                  <a:pt x="-226" y="768097"/>
                  <a:pt x="13664" y="686736"/>
                  <a:pt x="0" y="527820"/>
                </a:cubicBezTo>
                <a:cubicBezTo>
                  <a:pt x="-13664" y="368904"/>
                  <a:pt x="26301" y="334037"/>
                  <a:pt x="0" y="169176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96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DD2D93F1-BF80-7F4B-9E98-20B9E690C1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1 Well =&gt; 1 Transmission Peak 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974DBF7F-EF4E-8048-B89A-C0988B96D0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6019800"/>
            <a:ext cx="8534400" cy="685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Vb=110meV, W=6nm, B=2nm</a:t>
            </a:r>
          </a:p>
        </p:txBody>
      </p:sp>
      <p:pic>
        <p:nvPicPr>
          <p:cNvPr id="63492" name="Picture 4" descr="B_T_011eV_2_6nm_1">
            <a:extLst>
              <a:ext uri="{FF2B5EF4-FFF2-40B4-BE49-F238E27FC236}">
                <a16:creationId xmlns:a16="http://schemas.microsoft.com/office/drawing/2014/main" id="{0B06AED3-4CEA-344E-A445-AE27A68F5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402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C0F2D633-C183-2B47-8621-3220587EF1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2 Wells =&gt; 2 Transmission Peaks 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38F1F1D6-0FA0-3E43-92ED-F2181A810BB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6019800"/>
            <a:ext cx="8534400" cy="685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Vb=110meV, W=6nm, B=2nm          Bonding/Anti-bonding State</a:t>
            </a:r>
          </a:p>
        </p:txBody>
      </p:sp>
      <p:pic>
        <p:nvPicPr>
          <p:cNvPr id="64516" name="Picture 4" descr="B_T_011eV_2_6nm_2">
            <a:extLst>
              <a:ext uri="{FF2B5EF4-FFF2-40B4-BE49-F238E27FC236}">
                <a16:creationId xmlns:a16="http://schemas.microsoft.com/office/drawing/2014/main" id="{E1E4735A-F018-0942-91DC-42BB13A29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478520" y="2909520"/>
              <a:ext cx="8632080" cy="3671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70960" y="2904120"/>
                <a:ext cx="8642880" cy="368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70984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9D0E6AC-3B05-CE4D-9879-562BCE701E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3 Wells =&gt; 3 Transmission Peaks 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9680CAB1-0881-FE4D-B882-C2E171C0CC1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6019800"/>
            <a:ext cx="8534400" cy="685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Vb=110meV, W=6nm, B=2nm</a:t>
            </a:r>
          </a:p>
        </p:txBody>
      </p:sp>
      <p:pic>
        <p:nvPicPr>
          <p:cNvPr id="65540" name="Picture 4" descr="B_T_011eV_2_6nm_3">
            <a:extLst>
              <a:ext uri="{FF2B5EF4-FFF2-40B4-BE49-F238E27FC236}">
                <a16:creationId xmlns:a16="http://schemas.microsoft.com/office/drawing/2014/main" id="{ADED0314-73B8-3147-8D09-63B0E7AC5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186880" y="2775240"/>
              <a:ext cx="4914000" cy="1006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80040" y="2768400"/>
                <a:ext cx="4927680" cy="101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74357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29D32F6D-B130-424F-A282-FCF166F741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4 Wells =&gt; 4 Transmission Peaks 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381554DD-99D4-DC43-BAEC-9EA067D45EC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6019800"/>
            <a:ext cx="8534400" cy="685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Vb=110meV, W=6nm, B=2nm</a:t>
            </a:r>
          </a:p>
        </p:txBody>
      </p:sp>
      <p:pic>
        <p:nvPicPr>
          <p:cNvPr id="66564" name="Picture 4" descr="B_T_011eV_2_6nm_4">
            <a:extLst>
              <a:ext uri="{FF2B5EF4-FFF2-40B4-BE49-F238E27FC236}">
                <a16:creationId xmlns:a16="http://schemas.microsoft.com/office/drawing/2014/main" id="{A33AA227-2CD6-1E48-A0E0-25832F7D1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6707520" y="2544120"/>
              <a:ext cx="3420000" cy="1304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00320" y="2536560"/>
                <a:ext cx="3436560" cy="132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81701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775D3E9-1D98-9A42-B5A9-51900FE06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5 Wells =&gt; 5 Transmission Peaks 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FD742518-AD9D-D54F-B62A-9E2FE9FD0E6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6019800"/>
            <a:ext cx="8534400" cy="685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Vb=110meV, W=6nm, B=2nm</a:t>
            </a:r>
          </a:p>
        </p:txBody>
      </p:sp>
      <p:pic>
        <p:nvPicPr>
          <p:cNvPr id="67588" name="Picture 4" descr="B_T_011eV_2_6nm_5">
            <a:extLst>
              <a:ext uri="{FF2B5EF4-FFF2-40B4-BE49-F238E27FC236}">
                <a16:creationId xmlns:a16="http://schemas.microsoft.com/office/drawing/2014/main" id="{5BB0C0AA-CD1F-344F-AFEB-F59D2393D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6483600" y="2467440"/>
              <a:ext cx="3679560" cy="1408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76040" y="2458800"/>
                <a:ext cx="3693240" cy="142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31906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0CD9F645-D8AC-F241-90E5-472A94B62D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6 Wells =&gt; 6 Transmission Peaks 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C4D0D5CE-2F0D-4B44-9DB6-DFFA21ECEC5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6019800"/>
            <a:ext cx="8534400" cy="685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Vb=110meV, W=6nm, B=2nm</a:t>
            </a:r>
          </a:p>
        </p:txBody>
      </p:sp>
      <p:pic>
        <p:nvPicPr>
          <p:cNvPr id="68612" name="Picture 4" descr="B_T_011eV_2_6nm_6">
            <a:extLst>
              <a:ext uri="{FF2B5EF4-FFF2-40B4-BE49-F238E27FC236}">
                <a16:creationId xmlns:a16="http://schemas.microsoft.com/office/drawing/2014/main" id="{44666009-C6F1-8E43-AE80-9F4D1BA86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3775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88F32CD-FC29-3347-80EF-B7D05690EC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7 Wells =&gt; 7 Transmission Peaks 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38D9795B-2330-3F41-BF79-6E9E51F1F99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6019800"/>
            <a:ext cx="8534400" cy="685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Vb=110meV, W=6nm, B=2nm</a:t>
            </a:r>
          </a:p>
        </p:txBody>
      </p:sp>
      <p:pic>
        <p:nvPicPr>
          <p:cNvPr id="69636" name="Picture 4" descr="B_T_011eV_2_6nm_7">
            <a:extLst>
              <a:ext uri="{FF2B5EF4-FFF2-40B4-BE49-F238E27FC236}">
                <a16:creationId xmlns:a16="http://schemas.microsoft.com/office/drawing/2014/main" id="{2DA537CF-80FE-FF4D-868F-D2CA1F570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5511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1F333DB4-2A79-7449-970B-5EA8044A67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8 Wells =&gt; 8 Transmission Peaks 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3C18C69B-0F29-9547-89CD-0073A43C419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6019800"/>
            <a:ext cx="8534400" cy="685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Vb=110meV, W=6nm, B=2nm</a:t>
            </a:r>
          </a:p>
        </p:txBody>
      </p:sp>
      <p:pic>
        <p:nvPicPr>
          <p:cNvPr id="70660" name="Picture 4" descr="B_T_011eV_2_6nm_8">
            <a:extLst>
              <a:ext uri="{FF2B5EF4-FFF2-40B4-BE49-F238E27FC236}">
                <a16:creationId xmlns:a16="http://schemas.microsoft.com/office/drawing/2014/main" id="{7910D2F4-1261-BB4E-AA8B-9A13581C1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6574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66FC2C3D-DAED-944B-A689-494D0E07DE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9 Wells =&gt; 9 Transmission Peaks </a:t>
            </a:r>
          </a:p>
        </p:txBody>
      </p:sp>
      <p:pic>
        <p:nvPicPr>
          <p:cNvPr id="71683" name="Picture 4" descr="B_T_011eV_2_6nm_9">
            <a:extLst>
              <a:ext uri="{FF2B5EF4-FFF2-40B4-BE49-F238E27FC236}">
                <a16:creationId xmlns:a16="http://schemas.microsoft.com/office/drawing/2014/main" id="{3B79AD40-B6E8-AE4C-A454-FE7730981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Rectangle 3">
            <a:extLst>
              <a:ext uri="{FF2B5EF4-FFF2-40B4-BE49-F238E27FC236}">
                <a16:creationId xmlns:a16="http://schemas.microsoft.com/office/drawing/2014/main" id="{480B473E-9E42-8243-B63A-80B67E657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</p:spTree>
    <p:extLst>
      <p:ext uri="{BB962C8B-B14F-4D97-AF65-F5344CB8AC3E}">
        <p14:creationId xmlns:p14="http://schemas.microsoft.com/office/powerpoint/2010/main" val="37884615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D704BFA3-DE30-5D47-B20F-8F65F95A5F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19 Wells =&gt; 19 Transmission Peaks </a:t>
            </a:r>
          </a:p>
        </p:txBody>
      </p:sp>
      <p:pic>
        <p:nvPicPr>
          <p:cNvPr id="72707" name="Picture 4" descr="B_T_011eV_2_6nm_10">
            <a:extLst>
              <a:ext uri="{FF2B5EF4-FFF2-40B4-BE49-F238E27FC236}">
                <a16:creationId xmlns:a16="http://schemas.microsoft.com/office/drawing/2014/main" id="{7AEBCA96-744D-5B4B-AF2C-F201D079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8" name="Rectangle 3">
            <a:extLst>
              <a:ext uri="{FF2B5EF4-FFF2-40B4-BE49-F238E27FC236}">
                <a16:creationId xmlns:a16="http://schemas.microsoft.com/office/drawing/2014/main" id="{84EAFC6F-A640-5C4A-B4FC-9AFBC20D9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</p:spTree>
    <p:extLst>
      <p:ext uri="{BB962C8B-B14F-4D97-AF65-F5344CB8AC3E}">
        <p14:creationId xmlns:p14="http://schemas.microsoft.com/office/powerpoint/2010/main" val="5530201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98C69343-3F09-3945-B7C8-50292A15B3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29 Wells =&gt; 29 Transmission Peaks </a:t>
            </a:r>
          </a:p>
        </p:txBody>
      </p:sp>
      <p:pic>
        <p:nvPicPr>
          <p:cNvPr id="73731" name="Picture 4" descr="B_T_011eV_2_6nm_11">
            <a:extLst>
              <a:ext uri="{FF2B5EF4-FFF2-40B4-BE49-F238E27FC236}">
                <a16:creationId xmlns:a16="http://schemas.microsoft.com/office/drawing/2014/main" id="{87B3B3F5-C707-9146-AEE3-77F2587A1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2" name="Rectangle 3">
            <a:extLst>
              <a:ext uri="{FF2B5EF4-FFF2-40B4-BE49-F238E27FC236}">
                <a16:creationId xmlns:a16="http://schemas.microsoft.com/office/drawing/2014/main" id="{DE5CFEEE-51A2-9849-B944-7FDD78402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9122040" y="1146240"/>
              <a:ext cx="956160" cy="4976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10520" y="1140840"/>
                <a:ext cx="971640" cy="498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47891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5910D662-E86D-694C-9577-FD97935AC9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39 Wells =&gt; 39 Transmission Peaks </a:t>
            </a:r>
          </a:p>
        </p:txBody>
      </p:sp>
      <p:pic>
        <p:nvPicPr>
          <p:cNvPr id="74755" name="Picture 4" descr="B_T_011eV_2_6nm_12">
            <a:extLst>
              <a:ext uri="{FF2B5EF4-FFF2-40B4-BE49-F238E27FC236}">
                <a16:creationId xmlns:a16="http://schemas.microsoft.com/office/drawing/2014/main" id="{EDDFDF49-1C86-B145-91F2-E0D18C672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6" name="Rectangle 3">
            <a:extLst>
              <a:ext uri="{FF2B5EF4-FFF2-40B4-BE49-F238E27FC236}">
                <a16:creationId xmlns:a16="http://schemas.microsoft.com/office/drawing/2014/main" id="{92DA7916-95A3-884E-BEB1-669F71678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9721800" y="2126880"/>
              <a:ext cx="362520" cy="1896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12080" y="2118600"/>
                <a:ext cx="380880" cy="191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88744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69732577-E2F3-5144-B984-D4D310CFB9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49 Wells =&gt; 49 Transmission Peaks </a:t>
            </a:r>
          </a:p>
        </p:txBody>
      </p:sp>
      <p:pic>
        <p:nvPicPr>
          <p:cNvPr id="75779" name="Picture 4" descr="B_T_011eV_2_6nm_13">
            <a:extLst>
              <a:ext uri="{FF2B5EF4-FFF2-40B4-BE49-F238E27FC236}">
                <a16:creationId xmlns:a16="http://schemas.microsoft.com/office/drawing/2014/main" id="{F7AFF6B1-DE2D-CD4A-9343-9E9BC1F5A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Rectangle 3">
            <a:extLst>
              <a:ext uri="{FF2B5EF4-FFF2-40B4-BE49-F238E27FC236}">
                <a16:creationId xmlns:a16="http://schemas.microsoft.com/office/drawing/2014/main" id="{99307134-4DCE-FC40-80B9-6934F3597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</p:spTree>
    <p:extLst>
      <p:ext uri="{BB962C8B-B14F-4D97-AF65-F5344CB8AC3E}">
        <p14:creationId xmlns:p14="http://schemas.microsoft.com/office/powerpoint/2010/main" val="25871916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50330522-6F3C-394D-BB86-8ADC6EF03F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N Wells =&gt; N Transmission Peaks 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91EDFD95-0FB6-4D40-9551-7C27A524C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472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76804" name="Picture 6" descr="B_T_011eV_2_6nm">
            <a:extLst>
              <a:ext uri="{FF2B5EF4-FFF2-40B4-BE49-F238E27FC236}">
                <a16:creationId xmlns:a16="http://schemas.microsoft.com/office/drawing/2014/main" id="{DF458E74-2DB4-1149-814F-636CD60ECAC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1" y="836614"/>
            <a:ext cx="8583613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5" name="Rectangle 3">
            <a:extLst>
              <a:ext uri="{FF2B5EF4-FFF2-40B4-BE49-F238E27FC236}">
                <a16:creationId xmlns:a16="http://schemas.microsoft.com/office/drawing/2014/main" id="{0A1955AD-115E-EE47-A7FE-FBA3C7D10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867400"/>
            <a:ext cx="441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sharpens with</a:t>
            </a:r>
          </a:p>
          <a:p>
            <a:pPr>
              <a:spcBef>
                <a:spcPct val="20000"/>
              </a:spcBef>
            </a:pPr>
            <a:r>
              <a:rPr lang="en-US" altLang="en-US" sz="2200">
                <a:ea typeface="ＭＳ Ｐゴシック" panose="020B0600070205080204" pitchFamily="34" charset="-128"/>
              </a:rPr>
              <a:t>   increasing number of wells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8570880" y="1987200"/>
              <a:ext cx="1271160" cy="2129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61880" y="1978560"/>
                <a:ext cx="1287360" cy="214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95676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1778E1BC-BD10-8841-ACCB-B938BA33FF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1 Well =&gt; 1 Transmission Peak =&gt; 1 State 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A5D5BF2-FCB8-5649-8BD2-626B68710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77828" name="Picture 6" descr="B_T_O_011eV_2_6nm_933pix_1">
            <a:extLst>
              <a:ext uri="{FF2B5EF4-FFF2-40B4-BE49-F238E27FC236}">
                <a16:creationId xmlns:a16="http://schemas.microsoft.com/office/drawing/2014/main" id="{5962ADB6-D2D3-C747-B7A5-4C9C106FA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9" name="Rectangle 3">
            <a:extLst>
              <a:ext uri="{FF2B5EF4-FFF2-40B4-BE49-F238E27FC236}">
                <a16:creationId xmlns:a16="http://schemas.microsoft.com/office/drawing/2014/main" id="{5FCDD9DE-37DD-1042-B484-E9C396A1C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867400"/>
            <a:ext cx="441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sharpens with</a:t>
            </a:r>
          </a:p>
          <a:p>
            <a:pPr>
              <a:spcBef>
                <a:spcPct val="20000"/>
              </a:spcBef>
            </a:pPr>
            <a:r>
              <a:rPr lang="en-US" altLang="en-US" sz="2200">
                <a:ea typeface="ＭＳ Ｐゴシック" panose="020B0600070205080204" pitchFamily="34" charset="-128"/>
              </a:rPr>
              <a:t>   increasing number of wells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295760" y="3303000"/>
              <a:ext cx="1829160" cy="106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90360" y="3295440"/>
                <a:ext cx="1840320" cy="12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43880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22067682-9CC6-6E43-8158-005A8459C3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2 Wells =&gt; 2 Transmission Peaks =&gt; 2 States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1B870DE5-BF93-6448-A7E3-D06E39764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78852" name="Picture 6" descr="B_T_O_011eV_2_6nm_933pix_2">
            <a:extLst>
              <a:ext uri="{FF2B5EF4-FFF2-40B4-BE49-F238E27FC236}">
                <a16:creationId xmlns:a16="http://schemas.microsoft.com/office/drawing/2014/main" id="{931CBEBB-13AB-1D4E-A4DA-567E134CD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841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6E563DE3-5ED7-0E4F-AA80-68ECECE990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3 Wells =&gt; 3 Transmission Peaks =&gt; 3 States 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87B9FE20-F535-0E4D-AE43-4CE79DF0F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79876" name="Picture 6" descr="B_T_O_011eV_2_6nm_933pix_3">
            <a:extLst>
              <a:ext uri="{FF2B5EF4-FFF2-40B4-BE49-F238E27FC236}">
                <a16:creationId xmlns:a16="http://schemas.microsoft.com/office/drawing/2014/main" id="{522BDDB4-1EEE-7448-860A-D57AEF659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67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096025C2-1E93-0D4B-9F34-0FDD6EB9C6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4 Wells =&gt; 4 Transmission Peaks =&gt; 4 States 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4580B981-916B-714F-B2FD-58B10B430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80900" name="Picture 6" descr="B_T_O_011eV_2_6nm_933pix_4">
            <a:extLst>
              <a:ext uri="{FF2B5EF4-FFF2-40B4-BE49-F238E27FC236}">
                <a16:creationId xmlns:a16="http://schemas.microsoft.com/office/drawing/2014/main" id="{28C58049-99AC-CA42-BC65-A2A5DB875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7382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7A282F3C-9660-4C41-B30A-0DF421E0F3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5 Wells =&gt; 5 Transmission Peaks =&gt; 5 States 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F008970D-9349-DB49-B9BC-99DD0390B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81924" name="Picture 6" descr="B_T_O_011eV_2_6nm_933pix_5">
            <a:extLst>
              <a:ext uri="{FF2B5EF4-FFF2-40B4-BE49-F238E27FC236}">
                <a16:creationId xmlns:a16="http://schemas.microsoft.com/office/drawing/2014/main" id="{6514F2BF-5155-5E4B-AC31-AEFCCEC73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1607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630A7918-2900-E34A-97CC-368CBF999F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6 Wells =&gt; 6 Transmission Peaks =&gt; 6 States 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2BD16472-B250-ED43-9B76-24B6AE24C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82948" name="Picture 6" descr="B_T_O_011eV_2_6nm_933pix_6">
            <a:extLst>
              <a:ext uri="{FF2B5EF4-FFF2-40B4-BE49-F238E27FC236}">
                <a16:creationId xmlns:a16="http://schemas.microsoft.com/office/drawing/2014/main" id="{9B68131E-778F-804B-851D-D79D99821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5967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80C89FB3-295E-EC49-8E40-A93288518F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7 Wells =&gt; 7 Transmission Peaks =&gt; 7 States 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098CF42D-E809-CF4A-AC2A-3D4F5C5B1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83972" name="Picture 6" descr="B_T_O_011eV_2_6nm_933pix_7">
            <a:extLst>
              <a:ext uri="{FF2B5EF4-FFF2-40B4-BE49-F238E27FC236}">
                <a16:creationId xmlns:a16="http://schemas.microsoft.com/office/drawing/2014/main" id="{2D88DC59-5E52-0C43-B204-1EA0F4B85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8025480" y="2801880"/>
              <a:ext cx="2098800" cy="959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17200" y="2791440"/>
                <a:ext cx="2116800" cy="97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09372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AD92EA32-5C59-F24E-9785-37BD231A36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8 Wells =&gt; 8 Transmission Peaks =&gt; 8 States 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0DEE051E-B752-0E47-8A8D-FFBDE0EAB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84996" name="Picture 6" descr="B_T_O_011eV_2_6nm_933pix_8">
            <a:extLst>
              <a:ext uri="{FF2B5EF4-FFF2-40B4-BE49-F238E27FC236}">
                <a16:creationId xmlns:a16="http://schemas.microsoft.com/office/drawing/2014/main" id="{422AEBB7-D987-4946-BBC5-00227AC95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5219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3F0DE717-7226-5F4B-8419-50A8FE3CC3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9 Wells =&gt; 9 Transmission Peaks =&gt; 9 States 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2EB5EF8A-CA88-034B-BC3F-E7F29A8B9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86020" name="Picture 5" descr="B_T_O_011eV_2_6nm_933pix_9">
            <a:extLst>
              <a:ext uri="{FF2B5EF4-FFF2-40B4-BE49-F238E27FC236}">
                <a16:creationId xmlns:a16="http://schemas.microsoft.com/office/drawing/2014/main" id="{3E5404E5-675A-6641-83EA-4A43F2AEB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6294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29F7B962-C753-8A47-9066-A59D3A739A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19 Wells =&gt; 19 Transmission Peaks =&gt; 19 States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C17B37B2-2DDA-A94D-B2B5-FAF4DF554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87044" name="Picture 5" descr="B_T_O_011eV_2_6nm_933pix_10">
            <a:extLst>
              <a:ext uri="{FF2B5EF4-FFF2-40B4-BE49-F238E27FC236}">
                <a16:creationId xmlns:a16="http://schemas.microsoft.com/office/drawing/2014/main" id="{A8E663CF-F5F8-A34F-A393-5975EA589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7575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6F2EED5-125C-9D44-9523-46806AB3B9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29 Wells =&gt; 29 Transmission Peaks =&gt; 29 States 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8A8CBDA7-70CB-4B46-993A-3D8C62041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88068" name="Picture 5" descr="B_T_O_011eV_2_6nm_933pix_11">
            <a:extLst>
              <a:ext uri="{FF2B5EF4-FFF2-40B4-BE49-F238E27FC236}">
                <a16:creationId xmlns:a16="http://schemas.microsoft.com/office/drawing/2014/main" id="{E57A9CAB-E25D-6F44-B589-E708B3F9A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0420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A2D2A449-9748-EF4B-9331-10CB5E60ED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39 Wells =&gt; 39 Transmission Peaks =&gt; 39 States 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51D4C714-3F45-0C4A-BDAD-F750C47E9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89092" name="Picture 5" descr="B_T_O_011eV_2_6nm_933pix_12">
            <a:extLst>
              <a:ext uri="{FF2B5EF4-FFF2-40B4-BE49-F238E27FC236}">
                <a16:creationId xmlns:a16="http://schemas.microsoft.com/office/drawing/2014/main" id="{97598012-4D06-4840-9D02-7D965CDD5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086240" y="2098080"/>
              <a:ext cx="4053600" cy="2098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75800" y="2087640"/>
                <a:ext cx="4074120" cy="211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24299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67E2138F-2E81-0A43-A52C-0A0934B37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49 Wells =&gt; 49 Transmission Peaks =&gt; 49 States 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6F0EEDF6-25BB-244C-992D-B16B2CB55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4648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pic>
        <p:nvPicPr>
          <p:cNvPr id="90116" name="Picture 5" descr="B_T_O_011eV_2_6nm_933pix_13">
            <a:extLst>
              <a:ext uri="{FF2B5EF4-FFF2-40B4-BE49-F238E27FC236}">
                <a16:creationId xmlns:a16="http://schemas.microsoft.com/office/drawing/2014/main" id="{6D236196-C376-DC44-BCDE-A8E112AEA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7" name="Rectangle 3">
            <a:extLst>
              <a:ext uri="{FF2B5EF4-FFF2-40B4-BE49-F238E27FC236}">
                <a16:creationId xmlns:a16="http://schemas.microsoft.com/office/drawing/2014/main" id="{7803FDFB-4BD8-2A4C-B959-F89A3A540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867400"/>
            <a:ext cx="441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Cosine-like band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is not symmetric</a:t>
            </a:r>
          </a:p>
        </p:txBody>
      </p:sp>
    </p:spTree>
    <p:extLst>
      <p:ext uri="{BB962C8B-B14F-4D97-AF65-F5344CB8AC3E}">
        <p14:creationId xmlns:p14="http://schemas.microsoft.com/office/powerpoint/2010/main" val="9196011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97277EEE-BF91-1042-86D5-FCFE912321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N Wells =&gt; N Transmission Peaks =&gt; N States 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01059127-9B8C-1B41-AC03-46629FE84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4648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Bandpass filter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transmission not symmetric</a:t>
            </a:r>
          </a:p>
        </p:txBody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59F2CEDE-D104-6C48-827D-97A869B0A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867400"/>
            <a:ext cx="441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Cosine-like band formed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Band is not symmetric</a:t>
            </a:r>
          </a:p>
        </p:txBody>
      </p:sp>
      <p:pic>
        <p:nvPicPr>
          <p:cNvPr id="91141" name="Picture 7" descr="B_T_O_011eV_2_6nm_933pix">
            <a:extLst>
              <a:ext uri="{FF2B5EF4-FFF2-40B4-BE49-F238E27FC236}">
                <a16:creationId xmlns:a16="http://schemas.microsoft.com/office/drawing/2014/main" id="{9EFCA39D-0B37-C54C-AF91-87B05B5EA16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738200" y="2610000"/>
              <a:ext cx="2997360" cy="1158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1720" y="2600640"/>
                <a:ext cx="3013920" cy="117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94378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64042A47-E5AB-F84D-B0D6-66520E4054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N Wells =&gt; N States =&gt; 1 Band </a:t>
            </a:r>
          </a:p>
        </p:txBody>
      </p:sp>
      <p:pic>
        <p:nvPicPr>
          <p:cNvPr id="92163" name="Picture 4" descr="B_T_O_011eV_2_6nm_933pix_13">
            <a:extLst>
              <a:ext uri="{FF2B5EF4-FFF2-40B4-BE49-F238E27FC236}">
                <a16:creationId xmlns:a16="http://schemas.microsoft.com/office/drawing/2014/main" id="{3AFBDA49-97F9-F349-BF11-DAF9D8B5F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1614489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4" name="Rectangle 3">
            <a:extLst>
              <a:ext uri="{FF2B5EF4-FFF2-40B4-BE49-F238E27FC236}">
                <a16:creationId xmlns:a16="http://schemas.microsoft.com/office/drawing/2014/main" id="{978438DE-0382-6043-BEC7-FB6E1FB28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7620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Vb=110meV, W=6nm, B=2nm   =&gt; ground state in each well</a:t>
            </a:r>
          </a:p>
          <a:p>
            <a:pPr>
              <a:spcBef>
                <a:spcPct val="20000"/>
              </a:spcBef>
            </a:pPr>
            <a:r>
              <a:rPr lang="en-US" altLang="en-US" sz="2200">
                <a:ea typeface="ＭＳ Ｐゴシック" panose="020B0600070205080204" pitchFamily="34" charset="-128"/>
              </a:rPr>
              <a:t>=&gt; what if there were excited states in each well =&gt; Vb=400meV</a:t>
            </a:r>
          </a:p>
        </p:txBody>
      </p:sp>
    </p:spTree>
    <p:extLst>
      <p:ext uri="{BB962C8B-B14F-4D97-AF65-F5344CB8AC3E}">
        <p14:creationId xmlns:p14="http://schemas.microsoft.com/office/powerpoint/2010/main" val="312846209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AE35F9DA-0FBF-A846-9605-2841532362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N Wells =&gt; 2N States =&gt; 2 Bands</a:t>
            </a:r>
          </a:p>
        </p:txBody>
      </p:sp>
      <p:pic>
        <p:nvPicPr>
          <p:cNvPr id="93187" name="Picture 7" descr="B_T_O_011eV_2_6nm_933pix">
            <a:extLst>
              <a:ext uri="{FF2B5EF4-FFF2-40B4-BE49-F238E27FC236}">
                <a16:creationId xmlns:a16="http://schemas.microsoft.com/office/drawing/2014/main" id="{A5906DBC-8C71-104A-B92A-E644563549F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9" y="762001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8" name="Rectangle 3">
            <a:extLst>
              <a:ext uri="{FF2B5EF4-FFF2-40B4-BE49-F238E27FC236}">
                <a16:creationId xmlns:a16="http://schemas.microsoft.com/office/drawing/2014/main" id="{FBDF39E2-25B9-814C-A96E-9E8270FDB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762000"/>
            <a:ext cx="4267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200">
                <a:ea typeface="ＭＳ Ｐゴシック" panose="020B0600070205080204" pitchFamily="34" charset="-128"/>
              </a:rPr>
              <a:t>Vb=110meV, W=6nm, B=2nm</a:t>
            </a:r>
          </a:p>
        </p:txBody>
      </p:sp>
      <p:pic>
        <p:nvPicPr>
          <p:cNvPr id="93189" name="Picture 8" descr="B_T_O_04eV_2_6nm_931pix">
            <a:extLst>
              <a:ext uri="{FF2B5EF4-FFF2-40B4-BE49-F238E27FC236}">
                <a16:creationId xmlns:a16="http://schemas.microsoft.com/office/drawing/2014/main" id="{C3D2F46E-1DFB-A448-B8BD-86E30C96691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3352801"/>
            <a:ext cx="8877300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0" name="Rectangle 3">
            <a:extLst>
              <a:ext uri="{FF2B5EF4-FFF2-40B4-BE49-F238E27FC236}">
                <a16:creationId xmlns:a16="http://schemas.microsoft.com/office/drawing/2014/main" id="{EA12869D-A312-6A42-B181-01ADB39BF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6324600"/>
            <a:ext cx="4267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200">
                <a:ea typeface="ＭＳ Ｐゴシック" panose="020B0600070205080204" pitchFamily="34" charset="-128"/>
              </a:rPr>
              <a:t>Vb=400meV, W=6nm, B=2nm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531800" y="702360"/>
              <a:ext cx="9127440" cy="6155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4600" y="691920"/>
                <a:ext cx="9140760" cy="617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95786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7" descr="B_T_O_011eV_2_6nm_933pix_13">
            <a:extLst>
              <a:ext uri="{FF2B5EF4-FFF2-40B4-BE49-F238E27FC236}">
                <a16:creationId xmlns:a16="http://schemas.microsoft.com/office/drawing/2014/main" id="{38C0CF6A-7E23-5E45-9F50-2B5CEB192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6" y="762001"/>
            <a:ext cx="88868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Picture 8" descr="B_T_O_04eV_2_6nm_931pix_13">
            <a:extLst>
              <a:ext uri="{FF2B5EF4-FFF2-40B4-BE49-F238E27FC236}">
                <a16:creationId xmlns:a16="http://schemas.microsoft.com/office/drawing/2014/main" id="{5C2A7588-40D0-4148-A1B4-23AE004C4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3381376"/>
            <a:ext cx="8877300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2" name="Rectangle 2">
            <a:extLst>
              <a:ext uri="{FF2B5EF4-FFF2-40B4-BE49-F238E27FC236}">
                <a16:creationId xmlns:a16="http://schemas.microsoft.com/office/drawing/2014/main" id="{0F3E0721-4676-DD44-89B3-6CA3F85350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N Wells =&gt; 2N States =&gt; 2 Bands</a:t>
            </a:r>
          </a:p>
        </p:txBody>
      </p:sp>
      <p:sp>
        <p:nvSpPr>
          <p:cNvPr id="94213" name="Rectangle 3">
            <a:extLst>
              <a:ext uri="{FF2B5EF4-FFF2-40B4-BE49-F238E27FC236}">
                <a16:creationId xmlns:a16="http://schemas.microsoft.com/office/drawing/2014/main" id="{F4117221-D024-D449-8B8A-94EDE8DF6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762000"/>
            <a:ext cx="4267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200">
                <a:ea typeface="ＭＳ Ｐゴシック" panose="020B0600070205080204" pitchFamily="34" charset="-128"/>
              </a:rPr>
              <a:t>Vb=110meV, W=6nm, B=2nm</a:t>
            </a:r>
          </a:p>
        </p:txBody>
      </p:sp>
      <p:sp>
        <p:nvSpPr>
          <p:cNvPr id="94214" name="Rectangle 3">
            <a:extLst>
              <a:ext uri="{FF2B5EF4-FFF2-40B4-BE49-F238E27FC236}">
                <a16:creationId xmlns:a16="http://schemas.microsoft.com/office/drawing/2014/main" id="{2E217BF2-7D26-AB40-B946-910863435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6324600"/>
            <a:ext cx="4267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200">
                <a:ea typeface="ＭＳ Ｐゴシック" panose="020B0600070205080204" pitchFamily="34" charset="-128"/>
              </a:rPr>
              <a:t>Vb=400meV, W=6nm, B=2nm</a:t>
            </a:r>
          </a:p>
        </p:txBody>
      </p:sp>
      <p:sp>
        <p:nvSpPr>
          <p:cNvPr id="94215" name="Rectangle 3">
            <a:extLst>
              <a:ext uri="{FF2B5EF4-FFF2-40B4-BE49-F238E27FC236}">
                <a16:creationId xmlns:a16="http://schemas.microsoft.com/office/drawing/2014/main" id="{D3F901F1-DE41-A34F-84CA-ED255002F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762000"/>
            <a:ext cx="2895600" cy="4572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000">
                <a:ea typeface="ＭＳ Ｐゴシック" panose="020B0600070205080204" pitchFamily="34" charset="-128"/>
              </a:rPr>
              <a:t>1 state/well =&gt; 1band</a:t>
            </a:r>
          </a:p>
        </p:txBody>
      </p:sp>
      <p:sp>
        <p:nvSpPr>
          <p:cNvPr id="94216" name="Rectangle 3">
            <a:extLst>
              <a:ext uri="{FF2B5EF4-FFF2-40B4-BE49-F238E27FC236}">
                <a16:creationId xmlns:a16="http://schemas.microsoft.com/office/drawing/2014/main" id="{F6A481F0-A771-D847-998E-45442A50C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6324600"/>
            <a:ext cx="2895600" cy="4572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000">
                <a:ea typeface="ＭＳ Ｐゴシック" panose="020B0600070205080204" pitchFamily="34" charset="-128"/>
              </a:rPr>
              <a:t>2 states/well =&gt; 2bands</a:t>
            </a:r>
          </a:p>
        </p:txBody>
      </p:sp>
      <p:sp>
        <p:nvSpPr>
          <p:cNvPr id="88075" name="Rectangle 3">
            <a:extLst>
              <a:ext uri="{FF2B5EF4-FFF2-40B4-BE49-F238E27FC236}">
                <a16:creationId xmlns:a16="http://schemas.microsoft.com/office/drawing/2014/main" id="{2C107821-3936-264C-A731-5A8F0EE84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200400"/>
            <a:ext cx="4724400" cy="762000"/>
          </a:xfrm>
          <a:prstGeom prst="rect">
            <a:avLst/>
          </a:prstGeom>
          <a:solidFill>
            <a:srgbClr val="99FF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000">
                <a:ea typeface="ＭＳ Ｐゴシック" panose="020B0600070205080204" pitchFamily="34" charset="-128"/>
              </a:rPr>
              <a:t>Can we get more states/well?</a:t>
            </a:r>
          </a:p>
          <a:p>
            <a:pPr algn="ctr">
              <a:spcBef>
                <a:spcPct val="20000"/>
              </a:spcBef>
            </a:pPr>
            <a:r>
              <a:rPr lang="en-US" altLang="en-US" sz="2000">
                <a:ea typeface="ＭＳ Ｐゴシック" panose="020B0600070205080204" pitchFamily="34" charset="-128"/>
              </a:rPr>
              <a:t>=&gt; Increase well width</a:t>
            </a:r>
          </a:p>
        </p:txBody>
      </p:sp>
    </p:spTree>
    <p:extLst>
      <p:ext uri="{BB962C8B-B14F-4D97-AF65-F5344CB8AC3E}">
        <p14:creationId xmlns:p14="http://schemas.microsoft.com/office/powerpoint/2010/main" val="170207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B_T_O_011eV_2_6nm_933pix_13">
            <a:extLst>
              <a:ext uri="{FF2B5EF4-FFF2-40B4-BE49-F238E27FC236}">
                <a16:creationId xmlns:a16="http://schemas.microsoft.com/office/drawing/2014/main" id="{7A84F90F-9644-FB4D-A947-456D7D0F1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6545263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5" name="Picture 3" descr="B_T_O_04eV_2_6nm_931pix_13">
            <a:extLst>
              <a:ext uri="{FF2B5EF4-FFF2-40B4-BE49-F238E27FC236}">
                <a16:creationId xmlns:a16="http://schemas.microsoft.com/office/drawing/2014/main" id="{B85148B7-8C27-1B46-B17C-129753BFA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65350"/>
            <a:ext cx="6535738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7" name="Rectangle 3">
            <a:extLst>
              <a:ext uri="{FF2B5EF4-FFF2-40B4-BE49-F238E27FC236}">
                <a16:creationId xmlns:a16="http://schemas.microsoft.com/office/drawing/2014/main" id="{D4F2BBA5-3677-BD45-A04D-B6824F3D9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762000"/>
            <a:ext cx="2362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600">
                <a:ea typeface="ＭＳ Ｐゴシック" panose="020B0600070205080204" pitchFamily="34" charset="-128"/>
              </a:rPr>
              <a:t>Vb=110meV,</a:t>
            </a:r>
          </a:p>
          <a:p>
            <a:pPr>
              <a:spcBef>
                <a:spcPct val="20000"/>
              </a:spcBef>
            </a:pPr>
            <a:r>
              <a:rPr lang="en-US" altLang="en-US" sz="1600">
                <a:ea typeface="ＭＳ Ｐゴシック" panose="020B0600070205080204" pitchFamily="34" charset="-128"/>
              </a:rPr>
              <a:t>W=6nm, B=2nm</a:t>
            </a:r>
          </a:p>
        </p:txBody>
      </p:sp>
      <p:sp>
        <p:nvSpPr>
          <p:cNvPr id="95238" name="Rectangle 3">
            <a:extLst>
              <a:ext uri="{FF2B5EF4-FFF2-40B4-BE49-F238E27FC236}">
                <a16:creationId xmlns:a16="http://schemas.microsoft.com/office/drawing/2014/main" id="{FD477F01-9283-4D47-9618-8F6510765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2590801"/>
            <a:ext cx="1981200" cy="638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600">
                <a:ea typeface="ＭＳ Ｐゴシック" panose="020B0600070205080204" pitchFamily="34" charset="-128"/>
              </a:rPr>
              <a:t>Vb=400meV</a:t>
            </a:r>
          </a:p>
          <a:p>
            <a:pPr>
              <a:spcBef>
                <a:spcPct val="20000"/>
              </a:spcBef>
            </a:pPr>
            <a:r>
              <a:rPr lang="en-US" altLang="en-US" sz="1600">
                <a:ea typeface="ＭＳ Ｐゴシック" panose="020B0600070205080204" pitchFamily="34" charset="-128"/>
              </a:rPr>
              <a:t>W=6nm, B=2nm</a:t>
            </a:r>
          </a:p>
        </p:txBody>
      </p:sp>
      <p:sp>
        <p:nvSpPr>
          <p:cNvPr id="95239" name="Rectangle 3">
            <a:extLst>
              <a:ext uri="{FF2B5EF4-FFF2-40B4-BE49-F238E27FC236}">
                <a16:creationId xmlns:a16="http://schemas.microsoft.com/office/drawing/2014/main" id="{59465EB3-FB26-854F-B0DC-9EF04B231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1371600"/>
            <a:ext cx="2209800" cy="6858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000">
                <a:ea typeface="ＭＳ Ｐゴシック" panose="020B0600070205080204" pitchFamily="34" charset="-128"/>
              </a:rPr>
              <a:t>1 state/well</a:t>
            </a:r>
            <a:br>
              <a:rPr lang="en-US" altLang="en-US" sz="2000">
                <a:ea typeface="ＭＳ Ｐゴシック" panose="020B0600070205080204" pitchFamily="34" charset="-128"/>
              </a:rPr>
            </a:br>
            <a:r>
              <a:rPr lang="en-US" altLang="en-US" sz="2000">
                <a:ea typeface="ＭＳ Ｐゴシック" panose="020B0600070205080204" pitchFamily="34" charset="-128"/>
              </a:rPr>
              <a:t>=&gt; 1 band</a:t>
            </a:r>
          </a:p>
        </p:txBody>
      </p:sp>
      <p:sp>
        <p:nvSpPr>
          <p:cNvPr id="95240" name="Rectangle 3">
            <a:extLst>
              <a:ext uri="{FF2B5EF4-FFF2-40B4-BE49-F238E27FC236}">
                <a16:creationId xmlns:a16="http://schemas.microsoft.com/office/drawing/2014/main" id="{2F2AB31C-0E4C-7D47-9F0B-64CE85F05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3276600"/>
            <a:ext cx="2209800" cy="6858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000">
                <a:ea typeface="ＭＳ Ｐゴシック" panose="020B0600070205080204" pitchFamily="34" charset="-128"/>
              </a:rPr>
              <a:t>2 states/well </a:t>
            </a:r>
            <a:br>
              <a:rPr lang="en-US" altLang="en-US" sz="2000">
                <a:ea typeface="ＭＳ Ｐゴシック" panose="020B0600070205080204" pitchFamily="34" charset="-128"/>
              </a:rPr>
            </a:br>
            <a:r>
              <a:rPr lang="en-US" altLang="en-US" sz="2000">
                <a:ea typeface="ＭＳ Ｐゴシック" panose="020B0600070205080204" pitchFamily="34" charset="-128"/>
              </a:rPr>
              <a:t>=&gt; 2 bands</a:t>
            </a:r>
          </a:p>
        </p:txBody>
      </p:sp>
      <p:sp>
        <p:nvSpPr>
          <p:cNvPr id="95241" name="Rectangle 3">
            <a:extLst>
              <a:ext uri="{FF2B5EF4-FFF2-40B4-BE49-F238E27FC236}">
                <a16:creationId xmlns:a16="http://schemas.microsoft.com/office/drawing/2014/main" id="{EBD674AD-2F8E-0D48-AB3B-4DE534A98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5486400"/>
            <a:ext cx="2209800" cy="6858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000">
                <a:ea typeface="ＭＳ Ｐゴシック" panose="020B0600070205080204" pitchFamily="34" charset="-128"/>
              </a:rPr>
              <a:t>3 states/well </a:t>
            </a:r>
            <a:br>
              <a:rPr lang="en-US" altLang="en-US" sz="2000">
                <a:ea typeface="ＭＳ Ｐゴシック" panose="020B0600070205080204" pitchFamily="34" charset="-128"/>
              </a:rPr>
            </a:br>
            <a:r>
              <a:rPr lang="en-US" altLang="en-US" sz="2000">
                <a:ea typeface="ＭＳ Ｐゴシック" panose="020B0600070205080204" pitchFamily="34" charset="-128"/>
              </a:rPr>
              <a:t>=&gt; 3 bands</a:t>
            </a:r>
          </a:p>
        </p:txBody>
      </p:sp>
      <p:sp>
        <p:nvSpPr>
          <p:cNvPr id="95242" name="Rectangle 3">
            <a:extLst>
              <a:ext uri="{FF2B5EF4-FFF2-40B4-BE49-F238E27FC236}">
                <a16:creationId xmlns:a16="http://schemas.microsoft.com/office/drawing/2014/main" id="{E7DB05E2-1B2D-8542-AB51-371194AF6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4800601"/>
            <a:ext cx="1981200" cy="638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600">
                <a:ea typeface="ＭＳ Ｐゴシック" panose="020B0600070205080204" pitchFamily="34" charset="-128"/>
              </a:rPr>
              <a:t>Vb=400meV</a:t>
            </a:r>
          </a:p>
          <a:p>
            <a:pPr>
              <a:spcBef>
                <a:spcPct val="20000"/>
              </a:spcBef>
            </a:pPr>
            <a:r>
              <a:rPr lang="en-US" altLang="en-US" sz="1600">
                <a:ea typeface="ＭＳ Ｐゴシック" panose="020B0600070205080204" pitchFamily="34" charset="-128"/>
              </a:rPr>
              <a:t>W=10nm, B=2nm</a:t>
            </a:r>
          </a:p>
        </p:txBody>
      </p:sp>
      <p:pic>
        <p:nvPicPr>
          <p:cNvPr id="95243" name="Picture 13" descr="B_T_O_04eV_2_10nm_931pix_13">
            <a:extLst>
              <a:ext uri="{FF2B5EF4-FFF2-40B4-BE49-F238E27FC236}">
                <a16:creationId xmlns:a16="http://schemas.microsoft.com/office/drawing/2014/main" id="{982F4D82-CBEB-7A4E-8D77-F7DF6B183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298950"/>
            <a:ext cx="6535738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F5E17CFC-5D8B-E54B-ABA6-20BA502A12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17712" y="-27450"/>
            <a:ext cx="2209800" cy="723331"/>
          </a:xfrm>
        </p:spPr>
        <p:txBody>
          <a:bodyPr/>
          <a:lstStyle/>
          <a:p>
            <a:r>
              <a:rPr lang="en-US" altLang="en-US" sz="2000" dirty="0">
                <a:solidFill>
                  <a:schemeClr val="bg2"/>
                </a:solidFill>
                <a:ea typeface="ＭＳ Ｐゴシック" panose="020B0600070205080204" pitchFamily="34" charset="-128"/>
              </a:rPr>
              <a:t>X States/Well </a:t>
            </a:r>
            <a:br>
              <a:rPr lang="en-US" altLang="en-US" sz="2000" dirty="0">
                <a:solidFill>
                  <a:schemeClr val="bg2"/>
                </a:solidFill>
                <a:ea typeface="ＭＳ Ｐゴシック" panose="020B0600070205080204" pitchFamily="34" charset="-128"/>
              </a:rPr>
            </a:br>
            <a:r>
              <a:rPr lang="en-US" altLang="en-US" sz="2000" dirty="0">
                <a:solidFill>
                  <a:schemeClr val="bg2"/>
                </a:solidFill>
                <a:ea typeface="ＭＳ Ｐゴシック" panose="020B0600070205080204" pitchFamily="34" charset="-128"/>
              </a:rPr>
              <a:t>=&gt; X Bands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3252960" y="501120"/>
              <a:ext cx="6622560" cy="5797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47920" y="491400"/>
                <a:ext cx="6638400" cy="581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6348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2633D7AC-4149-1447-991E-86E99C02B0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000">
                <a:solidFill>
                  <a:schemeClr val="bg2"/>
                </a:solidFill>
                <a:ea typeface="ＭＳ Ｐゴシック" panose="020B0600070205080204" pitchFamily="34" charset="-128"/>
              </a:rPr>
              <a:t>X States/Well </a:t>
            </a:r>
            <a:br>
              <a:rPr lang="en-US" altLang="en-US" sz="2000">
                <a:solidFill>
                  <a:schemeClr val="bg2"/>
                </a:solidFill>
                <a:ea typeface="ＭＳ Ｐゴシック" panose="020B0600070205080204" pitchFamily="34" charset="-128"/>
              </a:rPr>
            </a:br>
            <a:r>
              <a:rPr lang="en-US" altLang="en-US" sz="2000">
                <a:solidFill>
                  <a:schemeClr val="bg2"/>
                </a:solidFill>
                <a:ea typeface="ＭＳ Ｐゴシック" panose="020B0600070205080204" pitchFamily="34" charset="-128"/>
              </a:rPr>
              <a:t>=&gt; X Bands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76B9BC38-83F4-344A-8C8E-1B716FBF7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762000"/>
            <a:ext cx="2362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600">
                <a:ea typeface="ＭＳ Ｐゴシック" panose="020B0600070205080204" pitchFamily="34" charset="-128"/>
              </a:rPr>
              <a:t>Vb=110meV,</a:t>
            </a:r>
          </a:p>
          <a:p>
            <a:pPr>
              <a:spcBef>
                <a:spcPct val="20000"/>
              </a:spcBef>
            </a:pPr>
            <a:r>
              <a:rPr lang="en-US" altLang="en-US" sz="1600">
                <a:ea typeface="ＭＳ Ｐゴシック" panose="020B0600070205080204" pitchFamily="34" charset="-128"/>
              </a:rPr>
              <a:t>W=6nm, B=2nm</a:t>
            </a:r>
          </a:p>
        </p:txBody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93C52763-2F2B-5448-A7FC-31C869D32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2590801"/>
            <a:ext cx="1981200" cy="638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600">
                <a:ea typeface="ＭＳ Ｐゴシック" panose="020B0600070205080204" pitchFamily="34" charset="-128"/>
              </a:rPr>
              <a:t>Vb=400meV</a:t>
            </a:r>
          </a:p>
          <a:p>
            <a:pPr>
              <a:spcBef>
                <a:spcPct val="20000"/>
              </a:spcBef>
            </a:pPr>
            <a:r>
              <a:rPr lang="en-US" altLang="en-US" sz="1600">
                <a:ea typeface="ＭＳ Ｐゴシック" panose="020B0600070205080204" pitchFamily="34" charset="-128"/>
              </a:rPr>
              <a:t>W=6nm, B=2nm</a:t>
            </a:r>
          </a:p>
        </p:txBody>
      </p:sp>
      <p:sp>
        <p:nvSpPr>
          <p:cNvPr id="96261" name="Rectangle 3">
            <a:extLst>
              <a:ext uri="{FF2B5EF4-FFF2-40B4-BE49-F238E27FC236}">
                <a16:creationId xmlns:a16="http://schemas.microsoft.com/office/drawing/2014/main" id="{9E1BB9C8-EA8D-6344-9CF4-8373E8EC5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1371600"/>
            <a:ext cx="2209800" cy="6858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000">
                <a:ea typeface="ＭＳ Ｐゴシック" panose="020B0600070205080204" pitchFamily="34" charset="-128"/>
              </a:rPr>
              <a:t>1 state/well</a:t>
            </a:r>
            <a:br>
              <a:rPr lang="en-US" altLang="en-US" sz="2000">
                <a:ea typeface="ＭＳ Ｐゴシック" panose="020B0600070205080204" pitchFamily="34" charset="-128"/>
              </a:rPr>
            </a:br>
            <a:r>
              <a:rPr lang="en-US" altLang="en-US" sz="2000">
                <a:ea typeface="ＭＳ Ｐゴシック" panose="020B0600070205080204" pitchFamily="34" charset="-128"/>
              </a:rPr>
              <a:t>=&gt; 1 band</a:t>
            </a:r>
          </a:p>
        </p:txBody>
      </p:sp>
      <p:sp>
        <p:nvSpPr>
          <p:cNvPr id="96262" name="Rectangle 3">
            <a:extLst>
              <a:ext uri="{FF2B5EF4-FFF2-40B4-BE49-F238E27FC236}">
                <a16:creationId xmlns:a16="http://schemas.microsoft.com/office/drawing/2014/main" id="{3BAECBB8-3882-E64C-81AA-D0197E9AD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3276600"/>
            <a:ext cx="2209800" cy="6858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000">
                <a:ea typeface="ＭＳ Ｐゴシック" panose="020B0600070205080204" pitchFamily="34" charset="-128"/>
              </a:rPr>
              <a:t>2 states/well </a:t>
            </a:r>
            <a:br>
              <a:rPr lang="en-US" altLang="en-US" sz="2000">
                <a:ea typeface="ＭＳ Ｐゴシック" panose="020B0600070205080204" pitchFamily="34" charset="-128"/>
              </a:rPr>
            </a:br>
            <a:r>
              <a:rPr lang="en-US" altLang="en-US" sz="2000">
                <a:ea typeface="ＭＳ Ｐゴシック" panose="020B0600070205080204" pitchFamily="34" charset="-128"/>
              </a:rPr>
              <a:t>=&gt; 2 bands</a:t>
            </a:r>
          </a:p>
        </p:txBody>
      </p:sp>
      <p:sp>
        <p:nvSpPr>
          <p:cNvPr id="96263" name="Rectangle 3">
            <a:extLst>
              <a:ext uri="{FF2B5EF4-FFF2-40B4-BE49-F238E27FC236}">
                <a16:creationId xmlns:a16="http://schemas.microsoft.com/office/drawing/2014/main" id="{C4CA7576-3945-ED44-B482-93ABA736E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5486400"/>
            <a:ext cx="2209800" cy="6858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000">
                <a:ea typeface="ＭＳ Ｐゴシック" panose="020B0600070205080204" pitchFamily="34" charset="-128"/>
              </a:rPr>
              <a:t>3 states/well </a:t>
            </a:r>
            <a:br>
              <a:rPr lang="en-US" altLang="en-US" sz="2000">
                <a:ea typeface="ＭＳ Ｐゴシック" panose="020B0600070205080204" pitchFamily="34" charset="-128"/>
              </a:rPr>
            </a:br>
            <a:r>
              <a:rPr lang="en-US" altLang="en-US" sz="2000">
                <a:ea typeface="ＭＳ Ｐゴシック" panose="020B0600070205080204" pitchFamily="34" charset="-128"/>
              </a:rPr>
              <a:t>=&gt; 3 bands</a:t>
            </a:r>
          </a:p>
        </p:txBody>
      </p:sp>
      <p:sp>
        <p:nvSpPr>
          <p:cNvPr id="96264" name="Rectangle 3">
            <a:extLst>
              <a:ext uri="{FF2B5EF4-FFF2-40B4-BE49-F238E27FC236}">
                <a16:creationId xmlns:a16="http://schemas.microsoft.com/office/drawing/2014/main" id="{98D7ADAA-A140-2C46-8042-5E48FE210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4800601"/>
            <a:ext cx="1981200" cy="638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600">
                <a:ea typeface="ＭＳ Ｐゴシック" panose="020B0600070205080204" pitchFamily="34" charset="-128"/>
              </a:rPr>
              <a:t>Vb=400meV</a:t>
            </a:r>
          </a:p>
          <a:p>
            <a:pPr>
              <a:spcBef>
                <a:spcPct val="20000"/>
              </a:spcBef>
            </a:pPr>
            <a:r>
              <a:rPr lang="en-US" altLang="en-US" sz="1600">
                <a:ea typeface="ＭＳ Ｐゴシック" panose="020B0600070205080204" pitchFamily="34" charset="-128"/>
              </a:rPr>
              <a:t>W=10nm, B=2nm</a:t>
            </a:r>
          </a:p>
        </p:txBody>
      </p:sp>
      <p:pic>
        <p:nvPicPr>
          <p:cNvPr id="96265" name="Picture 12" descr="B_T_O_011eV_2_6nm_933pix">
            <a:extLst>
              <a:ext uri="{FF2B5EF4-FFF2-40B4-BE49-F238E27FC236}">
                <a16:creationId xmlns:a16="http://schemas.microsoft.com/office/drawing/2014/main" id="{22B039F6-EF5B-5346-8C42-B6B50A94992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6545263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6" name="Picture 13" descr="B_T_O_04eV_2_6nm_931pix">
            <a:extLst>
              <a:ext uri="{FF2B5EF4-FFF2-40B4-BE49-F238E27FC236}">
                <a16:creationId xmlns:a16="http://schemas.microsoft.com/office/drawing/2014/main" id="{2FC870E1-EBCD-A74F-8728-708C1FC6EA4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33600"/>
            <a:ext cx="6535738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7" name="Picture 10" descr="B_T_O_04eV_2_10nm_931pix">
            <a:extLst>
              <a:ext uri="{FF2B5EF4-FFF2-40B4-BE49-F238E27FC236}">
                <a16:creationId xmlns:a16="http://schemas.microsoft.com/office/drawing/2014/main" id="{180C2F71-8864-B944-950E-E4D8BCFE04E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298950"/>
            <a:ext cx="6535738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754DA2E6-1DFC-B345-9629-489A8F3D2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7712" y="-27450"/>
            <a:ext cx="2209800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2000" kern="0">
                <a:solidFill>
                  <a:schemeClr val="bg2"/>
                </a:solidFill>
                <a:ea typeface="ＭＳ Ｐゴシック" panose="020B0600070205080204" pitchFamily="34" charset="-128"/>
              </a:rPr>
              <a:t>X States/Well </a:t>
            </a:r>
            <a:br>
              <a:rPr lang="en-US" altLang="en-US" sz="2000" kern="0">
                <a:solidFill>
                  <a:schemeClr val="bg2"/>
                </a:solidFill>
                <a:ea typeface="ＭＳ Ｐゴシック" panose="020B0600070205080204" pitchFamily="34" charset="-128"/>
              </a:rPr>
            </a:br>
            <a:r>
              <a:rPr lang="en-US" altLang="en-US" sz="2000" kern="0">
                <a:solidFill>
                  <a:schemeClr val="bg2"/>
                </a:solidFill>
                <a:ea typeface="ＭＳ Ｐゴシック" panose="020B0600070205080204" pitchFamily="34" charset="-128"/>
              </a:rPr>
              <a:t>=&gt; X Bands</a:t>
            </a:r>
            <a:endParaRPr lang="en-US" altLang="en-US" sz="2000" kern="0" dirty="0">
              <a:solidFill>
                <a:schemeClr val="bg2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15792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E22739F9-E967-5643-8C7D-D4A43F84F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Formation of energy bands</a:t>
            </a:r>
          </a:p>
        </p:txBody>
      </p:sp>
      <p:sp>
        <p:nvSpPr>
          <p:cNvPr id="97283" name="TextBox 9">
            <a:extLst>
              <a:ext uri="{FF2B5EF4-FFF2-40B4-BE49-F238E27FC236}">
                <a16:creationId xmlns:a16="http://schemas.microsoft.com/office/drawing/2014/main" id="{2CAB562C-D798-DB46-B720-B4036DE87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3808" y="894270"/>
            <a:ext cx="868438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17475" indent="-1174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Each quasi-bond state will give rise to a resonance in a well. </a:t>
            </a:r>
            <a:br>
              <a:rPr lang="en-US" altLang="en-US" sz="2000" dirty="0">
                <a:ea typeface="ＭＳ Ｐゴシック" panose="020B0600070205080204" pitchFamily="34" charset="-128"/>
              </a:rPr>
            </a:br>
            <a:r>
              <a:rPr lang="en-US" altLang="en-US" sz="2000" dirty="0">
                <a:ea typeface="ＭＳ Ｐゴシック" panose="020B0600070205080204" pitchFamily="34" charset="-128"/>
              </a:rPr>
              <a:t>(No. of barriers -1)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Degeneracy is lifted because of interaction between these states.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Cosine-like bands are formed as the number of wells/barriers is increased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Each state per well forms a band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Lower bands have smaller slope = &gt; heavier mass</a:t>
            </a:r>
          </a:p>
        </p:txBody>
      </p:sp>
      <p:pic>
        <p:nvPicPr>
          <p:cNvPr id="97284" name="Picture 8" descr="B_T_O_04eV_2_10nm_931pix_13">
            <a:extLst>
              <a:ext uri="{FF2B5EF4-FFF2-40B4-BE49-F238E27FC236}">
                <a16:creationId xmlns:a16="http://schemas.microsoft.com/office/drawing/2014/main" id="{23BBD6EB-E4BF-7C4D-8B6C-FEE7AF83D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78188"/>
            <a:ext cx="9144000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7982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93F725C-7DEB-DD45-816E-02BFB871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6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 Tunneling – Emergence of Bandstructure 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76BA857-AEA5-8142-8F30-EDE457FAC8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496" y="740650"/>
            <a:ext cx="11114633" cy="474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6.1 Transfer Matrix Method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6.2 Tunneling through a single barrier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Analytical Solution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Numerical observations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6.3 Tunneling through a double barrier 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Resonant Transmission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Transmission Peak Width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6.4 Tunneling through N barriers - Formation of bandstructure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N wells – N Peaks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S states per well – S Bands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6.5 Analytical and Numerical Solution Strategies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Analytical segmentation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Transfer Matrix Method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Discretizing Schrödinger’s equation for numerical implementations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497CBB-35C1-C145-9D96-39DA7DA7581D}"/>
              </a:ext>
            </a:extLst>
          </p:cNvPr>
          <p:cNvGrpSpPr/>
          <p:nvPr/>
        </p:nvGrpSpPr>
        <p:grpSpPr>
          <a:xfrm>
            <a:off x="7954121" y="801687"/>
            <a:ext cx="2522952" cy="1107488"/>
            <a:chOff x="1653220" y="1700775"/>
            <a:chExt cx="5686843" cy="2496325"/>
          </a:xfrm>
        </p:grpSpPr>
        <p:pic>
          <p:nvPicPr>
            <p:cNvPr id="8" name="Picture 7" descr="PotentialEnergyvsDistanceandResonances.jpg">
              <a:extLst>
                <a:ext uri="{FF2B5EF4-FFF2-40B4-BE49-F238E27FC236}">
                  <a16:creationId xmlns:a16="http://schemas.microsoft.com/office/drawing/2014/main" id="{4A62A353-9183-8B45-ADB1-ABCC0ACEA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220" y="1721713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 descr="ReflectionCoefficientvsEnergyonrefinedenergygrid.jpg">
              <a:extLst>
                <a:ext uri="{FF2B5EF4-FFF2-40B4-BE49-F238E27FC236}">
                  <a16:creationId xmlns:a16="http://schemas.microsoft.com/office/drawing/2014/main" id="{4ADA10C6-418A-D24B-AF5B-1AF679B8C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5132" y="1700775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 descr="TransmissionCoefficientvsEnergyonrefinedenergygrid.jpg">
              <a:extLst>
                <a:ext uri="{FF2B5EF4-FFF2-40B4-BE49-F238E27FC236}">
                  <a16:creationId xmlns:a16="http://schemas.microsoft.com/office/drawing/2014/main" id="{E43A3FE8-BA89-0746-807A-37817430E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917" y="1713571"/>
              <a:ext cx="1894931" cy="247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65">
            <a:extLst>
              <a:ext uri="{FF2B5EF4-FFF2-40B4-BE49-F238E27FC236}">
                <a16:creationId xmlns:a16="http://schemas.microsoft.com/office/drawing/2014/main" id="{D56C9377-C78B-B247-9E35-F2D37B025820}"/>
              </a:ext>
            </a:extLst>
          </p:cNvPr>
          <p:cNvGrpSpPr>
            <a:grpSpLocks/>
          </p:cNvGrpSpPr>
          <p:nvPr/>
        </p:nvGrpSpPr>
        <p:grpSpPr bwMode="auto">
          <a:xfrm>
            <a:off x="4566451" y="2438400"/>
            <a:ext cx="3361160" cy="601999"/>
            <a:chOff x="2438400" y="2133600"/>
            <a:chExt cx="5105400" cy="914400"/>
          </a:xfrm>
        </p:grpSpPr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CB4A0D39-00B6-8441-B594-787BC8E624F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ECD9A164-BCF2-0741-804D-6CAE3A8893C2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A55E6901-6A08-A448-9101-68925374FB1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495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69A8A09B-39F9-6A49-BE6E-98A538FB435A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55118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65">
            <a:extLst>
              <a:ext uri="{FF2B5EF4-FFF2-40B4-BE49-F238E27FC236}">
                <a16:creationId xmlns:a16="http://schemas.microsoft.com/office/drawing/2014/main" id="{6EA55044-3A43-AF4F-A6A5-7C25B9A129BA}"/>
              </a:ext>
            </a:extLst>
          </p:cNvPr>
          <p:cNvGrpSpPr>
            <a:grpSpLocks/>
          </p:cNvGrpSpPr>
          <p:nvPr/>
        </p:nvGrpSpPr>
        <p:grpSpPr bwMode="auto">
          <a:xfrm>
            <a:off x="5252061" y="1371600"/>
            <a:ext cx="2006662" cy="601999"/>
            <a:chOff x="2438400" y="2133600"/>
            <a:chExt cx="3048000" cy="914400"/>
          </a:xfrm>
        </p:grpSpPr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3E2F7EEE-03BC-A949-BA7A-D3D237D3DAF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438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208049F4-28CD-0A4D-84F0-0A7A5D5E2314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3454400" y="2133600"/>
              <a:ext cx="2032000" cy="914400"/>
            </a:xfrm>
            <a:prstGeom prst="bentConnector3">
              <a:avLst>
                <a:gd name="adj1" fmla="val 50000"/>
              </a:avLst>
            </a:prstGeom>
            <a:ln w="38100" cap="flat" cmpd="sng" algn="ctr">
              <a:solidFill>
                <a:schemeClr val="tx1"/>
              </a:solidFill>
              <a:round/>
              <a:headEnd type="none" w="med" len="med"/>
              <a:tailEnd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B2FCA22-58AA-7D40-9069-D4DB71D9545F}"/>
              </a:ext>
            </a:extLst>
          </p:cNvPr>
          <p:cNvGrpSpPr/>
          <p:nvPr/>
        </p:nvGrpSpPr>
        <p:grpSpPr>
          <a:xfrm>
            <a:off x="7897989" y="1920302"/>
            <a:ext cx="2743523" cy="950424"/>
            <a:chOff x="76200" y="1296988"/>
            <a:chExt cx="9013825" cy="3122612"/>
          </a:xfrm>
        </p:grpSpPr>
        <p:pic>
          <p:nvPicPr>
            <p:cNvPr id="21" name="Picture 5" descr="PotentialEnergyvsDistanceandResonances2.jpg">
              <a:extLst>
                <a:ext uri="{FF2B5EF4-FFF2-40B4-BE49-F238E27FC236}">
                  <a16:creationId xmlns:a16="http://schemas.microsoft.com/office/drawing/2014/main" id="{39500A12-79DD-054F-ABD0-B18CEFD38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1296988"/>
              <a:ext cx="2917825" cy="3122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6" descr="TransmissionCoefficientvsEnergyonrefinedenergygrid2.jpg">
              <a:extLst>
                <a:ext uri="{FF2B5EF4-FFF2-40B4-BE49-F238E27FC236}">
                  <a16:creationId xmlns:a16="http://schemas.microsoft.com/office/drawing/2014/main" id="{A01920E0-D589-A744-8B1A-FE3620DF7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1296988"/>
              <a:ext cx="2917825" cy="3122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7" descr="ReflectionCoefficientvsEnergyonrefinedenergygrid2.jpg">
              <a:extLst>
                <a:ext uri="{FF2B5EF4-FFF2-40B4-BE49-F238E27FC236}">
                  <a16:creationId xmlns:a16="http://schemas.microsoft.com/office/drawing/2014/main" id="{F9710E88-EEC3-F142-B6B4-AB829DFF6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1296988"/>
              <a:ext cx="2917825" cy="3122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706C34A-450B-F143-9004-7DEA1D6475A7}"/>
              </a:ext>
            </a:extLst>
          </p:cNvPr>
          <p:cNvGrpSpPr/>
          <p:nvPr/>
        </p:nvGrpSpPr>
        <p:grpSpPr>
          <a:xfrm>
            <a:off x="3638081" y="3429179"/>
            <a:ext cx="3878905" cy="606091"/>
            <a:chOff x="577880" y="3360579"/>
            <a:chExt cx="8855198" cy="606091"/>
          </a:xfrm>
        </p:grpSpPr>
        <p:grpSp>
          <p:nvGrpSpPr>
            <p:cNvPr id="24" name="Group 65">
              <a:extLst>
                <a:ext uri="{FF2B5EF4-FFF2-40B4-BE49-F238E27FC236}">
                  <a16:creationId xmlns:a16="http://schemas.microsoft.com/office/drawing/2014/main" id="{63DC3A63-DA9B-1C40-A665-5594484ACC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7880" y="3360579"/>
              <a:ext cx="3361160" cy="601999"/>
              <a:chOff x="2438400" y="2133600"/>
              <a:chExt cx="5105400" cy="914400"/>
            </a:xfrm>
          </p:grpSpPr>
          <p:cxnSp>
            <p:nvCxnSpPr>
              <p:cNvPr id="25" name="Elbow Connector 24">
                <a:extLst>
                  <a:ext uri="{FF2B5EF4-FFF2-40B4-BE49-F238E27FC236}">
                    <a16:creationId xmlns:a16="http://schemas.microsoft.com/office/drawing/2014/main" id="{B0A0A0FD-367D-5B43-8B74-68ED1D58D46F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Elbow Connector 25">
                <a:extLst>
                  <a:ext uri="{FF2B5EF4-FFF2-40B4-BE49-F238E27FC236}">
                    <a16:creationId xmlns:a16="http://schemas.microsoft.com/office/drawing/2014/main" id="{1756A112-E634-914B-9283-8D71FBBAD0E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Elbow Connector 26">
                <a:extLst>
                  <a:ext uri="{FF2B5EF4-FFF2-40B4-BE49-F238E27FC236}">
                    <a16:creationId xmlns:a16="http://schemas.microsoft.com/office/drawing/2014/main" id="{246A0A2C-F794-2441-A82A-783BABD731C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Elbow Connector 27">
                <a:extLst>
                  <a:ext uri="{FF2B5EF4-FFF2-40B4-BE49-F238E27FC236}">
                    <a16:creationId xmlns:a16="http://schemas.microsoft.com/office/drawing/2014/main" id="{AE71D127-F4DF-524B-B564-71C9B264C7B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65">
              <a:extLst>
                <a:ext uri="{FF2B5EF4-FFF2-40B4-BE49-F238E27FC236}">
                  <a16:creationId xmlns:a16="http://schemas.microsoft.com/office/drawing/2014/main" id="{CE9FF5CE-BD21-8E4E-B2BF-2A91F81A2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04635" y="3364671"/>
              <a:ext cx="3361160" cy="601999"/>
              <a:chOff x="2438400" y="2133600"/>
              <a:chExt cx="5105400" cy="914400"/>
            </a:xfrm>
          </p:grpSpPr>
          <p:cxnSp>
            <p:nvCxnSpPr>
              <p:cNvPr id="30" name="Elbow Connector 29">
                <a:extLst>
                  <a:ext uri="{FF2B5EF4-FFF2-40B4-BE49-F238E27FC236}">
                    <a16:creationId xmlns:a16="http://schemas.microsoft.com/office/drawing/2014/main" id="{CA6936FE-253C-8240-9FD2-4CB26F819443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Elbow Connector 30">
                <a:extLst>
                  <a:ext uri="{FF2B5EF4-FFF2-40B4-BE49-F238E27FC236}">
                    <a16:creationId xmlns:a16="http://schemas.microsoft.com/office/drawing/2014/main" id="{23361EDE-D943-544F-BDAF-ADA61A9D3187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Elbow Connector 31">
                <a:extLst>
                  <a:ext uri="{FF2B5EF4-FFF2-40B4-BE49-F238E27FC236}">
                    <a16:creationId xmlns:a16="http://schemas.microsoft.com/office/drawing/2014/main" id="{E68DD1B9-A9B9-4E47-8B38-BCF883E8CB38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Elbow Connector 32">
                <a:extLst>
                  <a:ext uri="{FF2B5EF4-FFF2-40B4-BE49-F238E27FC236}">
                    <a16:creationId xmlns:a16="http://schemas.microsoft.com/office/drawing/2014/main" id="{5E3B8290-141C-6347-9A04-DDE05E20712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65">
              <a:extLst>
                <a:ext uri="{FF2B5EF4-FFF2-40B4-BE49-F238E27FC236}">
                  <a16:creationId xmlns:a16="http://schemas.microsoft.com/office/drawing/2014/main" id="{33C7C555-0D3D-2D42-A9DB-9D6D1AA920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71918" y="3360579"/>
              <a:ext cx="3361160" cy="601999"/>
              <a:chOff x="2438400" y="2133600"/>
              <a:chExt cx="5105400" cy="914400"/>
            </a:xfrm>
          </p:grpSpPr>
          <p:cxnSp>
            <p:nvCxnSpPr>
              <p:cNvPr id="35" name="Elbow Connector 34">
                <a:extLst>
                  <a:ext uri="{FF2B5EF4-FFF2-40B4-BE49-F238E27FC236}">
                    <a16:creationId xmlns:a16="http://schemas.microsoft.com/office/drawing/2014/main" id="{3A554672-7BD7-8248-B993-A849319C1CD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2438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Elbow Connector 35">
                <a:extLst>
                  <a:ext uri="{FF2B5EF4-FFF2-40B4-BE49-F238E27FC236}">
                    <a16:creationId xmlns:a16="http://schemas.microsoft.com/office/drawing/2014/main" id="{CC3C500E-A7C9-5E46-AAF2-06DF5A87A11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34544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Elbow Connector 36">
                <a:extLst>
                  <a:ext uri="{FF2B5EF4-FFF2-40B4-BE49-F238E27FC236}">
                    <a16:creationId xmlns:a16="http://schemas.microsoft.com/office/drawing/2014/main" id="{CF5D7E25-4E23-C845-AAC6-6DBD24E9D64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4495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Elbow Connector 37">
                <a:extLst>
                  <a:ext uri="{FF2B5EF4-FFF2-40B4-BE49-F238E27FC236}">
                    <a16:creationId xmlns:a16="http://schemas.microsoft.com/office/drawing/2014/main" id="{D3B5303F-5E7E-BC48-BA19-16BB0861525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 flipV="1">
                <a:off x="5511800" y="2133600"/>
                <a:ext cx="2032000" cy="914400"/>
              </a:xfrm>
              <a:prstGeom prst="bentConnector3">
                <a:avLst>
                  <a:gd name="adj1" fmla="val 50000"/>
                </a:avLst>
              </a:prstGeom>
              <a:ln w="38100" cap="flat" cmpd="sng" algn="ctr">
                <a:solidFill>
                  <a:schemeClr val="tx1"/>
                </a:solidFill>
                <a:round/>
                <a:headEnd type="none" w="med" len="med"/>
                <a:tailEnd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0" name="Picture 8" descr="B_T_O_04eV_2_10nm_931pix_13">
            <a:extLst>
              <a:ext uri="{FF2B5EF4-FFF2-40B4-BE49-F238E27FC236}">
                <a16:creationId xmlns:a16="http://schemas.microsoft.com/office/drawing/2014/main" id="{023B785B-0F50-2C4D-98F4-DC4E9D538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016" y="3069312"/>
            <a:ext cx="2951613" cy="1155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8D41566-C610-2640-AFBF-16661FF4F65A}"/>
              </a:ext>
            </a:extLst>
          </p:cNvPr>
          <p:cNvSpPr/>
          <p:nvPr/>
        </p:nvSpPr>
        <p:spPr>
          <a:xfrm>
            <a:off x="666281" y="5567470"/>
            <a:ext cx="1083991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Reference: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piece-wise-constant-potential-barrier tool </a:t>
            </a:r>
            <a:r>
              <a:rPr lang="en-US" altLang="en-US" dirty="0">
                <a:ea typeface="ＭＳ Ｐゴシック" panose="020B0600070205080204" pitchFamily="34" charset="-128"/>
                <a:hlinkClick r:id="rId9"/>
              </a:rPr>
              <a:t>http://nanohub.org/tools/pcpbt</a:t>
            </a:r>
            <a:r>
              <a:rPr lang="en-US" altLang="en-US" dirty="0"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6" name="AutoShape 5">
            <a:extLst>
              <a:ext uri="{FF2B5EF4-FFF2-40B4-BE49-F238E27FC236}">
                <a16:creationId xmlns:a16="http://schemas.microsoft.com/office/drawing/2014/main" id="{F83A0178-0124-E54E-8A80-88D7C878F404}"/>
              </a:ext>
            </a:extLst>
          </p:cNvPr>
          <p:cNvSpPr>
            <a:spLocks noChangeArrowheads="1"/>
          </p:cNvSpPr>
          <p:nvPr/>
        </p:nvSpPr>
        <p:spPr bwMode="auto">
          <a:xfrm rot="1375388">
            <a:off x="6754139" y="440623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2AB572A9-FCD0-4D4B-B9BB-F018A9455719}"/>
              </a:ext>
            </a:extLst>
          </p:cNvPr>
          <p:cNvSpPr/>
          <p:nvPr/>
        </p:nvSpPr>
        <p:spPr>
          <a:xfrm rot="16200000">
            <a:off x="-199059" y="3412631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B8A0399C-BEE5-9C49-83CB-0402FD7B3C2A}"/>
              </a:ext>
            </a:extLst>
          </p:cNvPr>
          <p:cNvSpPr/>
          <p:nvPr/>
        </p:nvSpPr>
        <p:spPr>
          <a:xfrm rot="16200000">
            <a:off x="-240869" y="4468079"/>
            <a:ext cx="1013637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DDF8DB1F-8597-D840-AE17-1BE26D456E6A}"/>
              </a:ext>
            </a:extLst>
          </p:cNvPr>
          <p:cNvSpPr/>
          <p:nvPr/>
        </p:nvSpPr>
        <p:spPr>
          <a:xfrm rot="16200000">
            <a:off x="-199059" y="2426005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4A52E1F7-D319-8E4D-A3C0-0909268BC2B9}"/>
              </a:ext>
            </a:extLst>
          </p:cNvPr>
          <p:cNvSpPr/>
          <p:nvPr/>
        </p:nvSpPr>
        <p:spPr>
          <a:xfrm rot="16200000">
            <a:off x="-199059" y="1467683"/>
            <a:ext cx="93001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617FF63C-3CE7-604A-9A05-50D2841AE4BD}"/>
              </a:ext>
            </a:extLst>
          </p:cNvPr>
          <p:cNvSpPr/>
          <p:nvPr/>
        </p:nvSpPr>
        <p:spPr>
          <a:xfrm rot="16200000">
            <a:off x="49345" y="791075"/>
            <a:ext cx="423197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253950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1269</TotalTime>
  <Words>3827</Words>
  <Application>Microsoft Office PowerPoint</Application>
  <PresentationFormat>Widescreen</PresentationFormat>
  <Paragraphs>772</Paragraphs>
  <Slides>82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93" baseType="lpstr">
      <vt:lpstr>굴림</vt:lpstr>
      <vt:lpstr>ＭＳ Ｐゴシック</vt:lpstr>
      <vt:lpstr>Arial</vt:lpstr>
      <vt:lpstr>Calibri</vt:lpstr>
      <vt:lpstr>Microsoft Sans Serif</vt:lpstr>
      <vt:lpstr>Symbol</vt:lpstr>
      <vt:lpstr>Trebuchet MS</vt:lpstr>
      <vt:lpstr>Wingdings</vt:lpstr>
      <vt:lpstr>Wingdings 3</vt:lpstr>
      <vt:lpstr>6_nanoHUB-v2</vt:lpstr>
      <vt:lpstr>Equation</vt:lpstr>
      <vt:lpstr>Section 6 Electron Tunneling – Emergence of Bandstructure </vt:lpstr>
      <vt:lpstr>Section 6 Electron Tunneling – Emergence of Bandstructure </vt:lpstr>
      <vt:lpstr>Reminder of Section 5 Analytical Solutions to Free and Bound Electrons</vt:lpstr>
      <vt:lpstr>Reminder of Section 5 Analytical Solutions to Free and Bound Electrons</vt:lpstr>
      <vt:lpstr>Reminder of Section 5: Five Steps for Closed System Analytical Solution</vt:lpstr>
      <vt:lpstr>Reminder: Five Steps for Closed System Analytical Solution</vt:lpstr>
      <vt:lpstr>Transmission through a single barrier Scattering Matrix approach</vt:lpstr>
      <vt:lpstr>Transmission through a single barrier Scattering Matrix approach</vt:lpstr>
      <vt:lpstr>Tunneling through a single barrier</vt:lpstr>
      <vt:lpstr>Tunneling through a single barrier</vt:lpstr>
      <vt:lpstr>Interface Boundary Conditions</vt:lpstr>
      <vt:lpstr>Generalization to Transfer Matrix Method </vt:lpstr>
      <vt:lpstr>Generalization to Transfer Matrix Method </vt:lpstr>
      <vt:lpstr>Section 6 Electron Tunneling – Emergence of Bandstructure </vt:lpstr>
      <vt:lpstr>Section 6 Electron Tunneling – Emergence of Bandstructure </vt:lpstr>
      <vt:lpstr>Section 6 Electron Tunneling – Emergence of Bandstructure 6.2 Tunneling through a single barrier </vt:lpstr>
      <vt:lpstr>Section 6 Electron Tunneling – Emergence of Bandstructure </vt:lpstr>
      <vt:lpstr>Single Barrier Transmission Solution</vt:lpstr>
      <vt:lpstr>Single Barrier Transmission Solution</vt:lpstr>
      <vt:lpstr>Single Barrier Transmission Solution</vt:lpstr>
      <vt:lpstr>Single Barrier Transmission Solution</vt:lpstr>
      <vt:lpstr>Single Barrier Transmission Solution</vt:lpstr>
      <vt:lpstr>Single Barrier Transmission Solution</vt:lpstr>
      <vt:lpstr>Single barrier : Concepts</vt:lpstr>
      <vt:lpstr>Effect of barrier thickness  below the barrier</vt:lpstr>
      <vt:lpstr>Single Barrier – Key Summary</vt:lpstr>
      <vt:lpstr>Section 6 Electron Tunneling – Emergence of Bandstructure </vt:lpstr>
      <vt:lpstr>Section 6 Electron Tunneling – Emergence of Bandstructure </vt:lpstr>
      <vt:lpstr>Section 6 Electron Tunneling – Emergence of Bandstructure 6.3 Tunneling through a double barrier structure </vt:lpstr>
      <vt:lpstr>Section 6 Electron Tunneling – Emergence of Bandstructure </vt:lpstr>
      <vt:lpstr>Double Barrier Transmission: Scattering Matrix approach</vt:lpstr>
      <vt:lpstr>Reminder: Single barrier</vt:lpstr>
      <vt:lpstr>Double barrier: Concepts</vt:lpstr>
      <vt:lpstr>Double barrier: Quasi-bound states</vt:lpstr>
      <vt:lpstr>Effect of barrier height</vt:lpstr>
      <vt:lpstr>Effect of barrier thickness</vt:lpstr>
      <vt:lpstr>Double barrier energy levels Vs Closed system</vt:lpstr>
      <vt:lpstr>Reminder: Particle in a Box</vt:lpstr>
      <vt:lpstr>Double barrier &amp; particle in a box</vt:lpstr>
      <vt:lpstr>Open systems Vs closed systems</vt:lpstr>
      <vt:lpstr>Reason for deviation?</vt:lpstr>
      <vt:lpstr>Double Barrier Structures - Key Summary</vt:lpstr>
      <vt:lpstr>Section 6 Electron Tunneling – Emergence of Bandstructure </vt:lpstr>
      <vt:lpstr>Section 6 Electron Tunneling – Emergence of Bandstructure </vt:lpstr>
      <vt:lpstr>Section 6 Electron Tunneling – Emergence of Bandstructure 6.4 Tunneling through N barriers</vt:lpstr>
      <vt:lpstr>Section 6 Electron Tunneling – Emergence of Bandstructure </vt:lpstr>
      <vt:lpstr>Section 6 Electron Tunneling – Emergence of Bandstructure </vt:lpstr>
      <vt:lpstr>1 Well =&gt; 1 Transmission Peak </vt:lpstr>
      <vt:lpstr>2 Wells =&gt; 2 Transmission Peaks </vt:lpstr>
      <vt:lpstr>3 Wells =&gt; 3 Transmission Peaks </vt:lpstr>
      <vt:lpstr>4 Wells =&gt; 4 Transmission Peaks </vt:lpstr>
      <vt:lpstr>5 Wells =&gt; 5 Transmission Peaks </vt:lpstr>
      <vt:lpstr>6 Wells =&gt; 6 Transmission Peaks </vt:lpstr>
      <vt:lpstr>7 Wells =&gt; 7 Transmission Peaks </vt:lpstr>
      <vt:lpstr>8 Wells =&gt; 8 Transmission Peaks </vt:lpstr>
      <vt:lpstr>9 Wells =&gt; 9 Transmission Peaks </vt:lpstr>
      <vt:lpstr>19 Wells =&gt; 19 Transmission Peaks </vt:lpstr>
      <vt:lpstr>29 Wells =&gt; 29 Transmission Peaks </vt:lpstr>
      <vt:lpstr>39 Wells =&gt; 39 Transmission Peaks </vt:lpstr>
      <vt:lpstr>49 Wells =&gt; 49 Transmission Peaks </vt:lpstr>
      <vt:lpstr>N Wells =&gt; N Transmission Peaks </vt:lpstr>
      <vt:lpstr>1 Well =&gt; 1 Transmission Peak =&gt; 1 State </vt:lpstr>
      <vt:lpstr>2 Wells =&gt; 2 Transmission Peaks =&gt; 2 States</vt:lpstr>
      <vt:lpstr>3 Wells =&gt; 3 Transmission Peaks =&gt; 3 States </vt:lpstr>
      <vt:lpstr>4 Wells =&gt; 4 Transmission Peaks =&gt; 4 States </vt:lpstr>
      <vt:lpstr>5 Wells =&gt; 5 Transmission Peaks =&gt; 5 States </vt:lpstr>
      <vt:lpstr>6 Wells =&gt; 6 Transmission Peaks =&gt; 6 States </vt:lpstr>
      <vt:lpstr>7 Wells =&gt; 7 Transmission Peaks =&gt; 7 States </vt:lpstr>
      <vt:lpstr>8 Wells =&gt; 8 Transmission Peaks =&gt; 8 States </vt:lpstr>
      <vt:lpstr>9 Wells =&gt; 9 Transmission Peaks =&gt; 9 States </vt:lpstr>
      <vt:lpstr>19 Wells =&gt; 19 Transmission Peaks =&gt; 19 States</vt:lpstr>
      <vt:lpstr>29 Wells =&gt; 29 Transmission Peaks =&gt; 29 States </vt:lpstr>
      <vt:lpstr>39 Wells =&gt; 39 Transmission Peaks =&gt; 39 States </vt:lpstr>
      <vt:lpstr>49 Wells =&gt; 49 Transmission Peaks =&gt; 49 States </vt:lpstr>
      <vt:lpstr>N Wells =&gt; N Transmission Peaks =&gt; N States </vt:lpstr>
      <vt:lpstr>N Wells =&gt; N States =&gt; 1 Band </vt:lpstr>
      <vt:lpstr>N Wells =&gt; 2N States =&gt; 2 Bands</vt:lpstr>
      <vt:lpstr>N Wells =&gt; 2N States =&gt; 2 Bands</vt:lpstr>
      <vt:lpstr>X States/Well  =&gt; X Bands</vt:lpstr>
      <vt:lpstr>X States/Well  =&gt; X Bands</vt:lpstr>
      <vt:lpstr>Formation of energy bands</vt:lpstr>
      <vt:lpstr>Section 6 Electron Tunneling – Emergence of Bandstructure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23</cp:revision>
  <cp:lastPrinted>2012-01-17T05:18:23Z</cp:lastPrinted>
  <dcterms:created xsi:type="dcterms:W3CDTF">2020-06-16T22:10:56Z</dcterms:created>
  <dcterms:modified xsi:type="dcterms:W3CDTF">2026-08-30T23:16:23Z</dcterms:modified>
</cp:coreProperties>
</file>