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54"/>
  </p:notesMasterIdLst>
  <p:handoutMasterIdLst>
    <p:handoutMasterId r:id="rId55"/>
  </p:handoutMasterIdLst>
  <p:sldIdLst>
    <p:sldId id="871" r:id="rId2"/>
    <p:sldId id="873" r:id="rId3"/>
    <p:sldId id="894" r:id="rId4"/>
    <p:sldId id="898" r:id="rId5"/>
    <p:sldId id="701" r:id="rId6"/>
    <p:sldId id="702" r:id="rId7"/>
    <p:sldId id="703" r:id="rId8"/>
    <p:sldId id="899" r:id="rId9"/>
    <p:sldId id="900" r:id="rId10"/>
    <p:sldId id="911" r:id="rId11"/>
    <p:sldId id="296" r:id="rId12"/>
    <p:sldId id="308" r:id="rId13"/>
    <p:sldId id="309" r:id="rId14"/>
    <p:sldId id="297" r:id="rId15"/>
    <p:sldId id="303" r:id="rId16"/>
    <p:sldId id="304" r:id="rId17"/>
    <p:sldId id="305" r:id="rId18"/>
    <p:sldId id="306" r:id="rId19"/>
    <p:sldId id="307" r:id="rId20"/>
    <p:sldId id="310" r:id="rId21"/>
    <p:sldId id="912" r:id="rId22"/>
    <p:sldId id="789" r:id="rId23"/>
    <p:sldId id="790" r:id="rId24"/>
    <p:sldId id="791" r:id="rId25"/>
    <p:sldId id="792" r:id="rId26"/>
    <p:sldId id="793" r:id="rId27"/>
    <p:sldId id="902" r:id="rId28"/>
    <p:sldId id="913" r:id="rId29"/>
    <p:sldId id="895" r:id="rId30"/>
    <p:sldId id="910" r:id="rId31"/>
    <p:sldId id="897" r:id="rId32"/>
    <p:sldId id="908" r:id="rId33"/>
    <p:sldId id="909" r:id="rId34"/>
    <p:sldId id="884" r:id="rId35"/>
    <p:sldId id="885" r:id="rId36"/>
    <p:sldId id="886" r:id="rId37"/>
    <p:sldId id="887" r:id="rId38"/>
    <p:sldId id="888" r:id="rId39"/>
    <p:sldId id="889" r:id="rId40"/>
    <p:sldId id="903" r:id="rId41"/>
    <p:sldId id="787" r:id="rId42"/>
    <p:sldId id="892" r:id="rId43"/>
    <p:sldId id="711" r:id="rId44"/>
    <p:sldId id="712" r:id="rId45"/>
    <p:sldId id="904" r:id="rId46"/>
    <p:sldId id="713" r:id="rId47"/>
    <p:sldId id="796" r:id="rId48"/>
    <p:sldId id="905" r:id="rId49"/>
    <p:sldId id="706" r:id="rId50"/>
    <p:sldId id="797" r:id="rId51"/>
    <p:sldId id="906" r:id="rId52"/>
    <p:sldId id="907" r:id="rId53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206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104" autoAdjust="0"/>
    <p:restoredTop sz="96327" autoAdjust="0"/>
  </p:normalViewPr>
  <p:slideViewPr>
    <p:cSldViewPr snapToObjects="1">
      <p:cViewPr varScale="1">
        <p:scale>
          <a:sx n="79" d="100"/>
          <a:sy n="79" d="100"/>
        </p:scale>
        <p:origin x="110" y="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FAF321C4-9F74-6241-8142-F9107E1192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81B61626-C114-F643-970D-B2D09C8230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053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>
            <a:extLst>
              <a:ext uri="{FF2B5EF4-FFF2-40B4-BE49-F238E27FC236}">
                <a16:creationId xmlns:a16="http://schemas.microsoft.com/office/drawing/2014/main" id="{1EC1D98C-2F16-724C-B4DD-D47393F061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02403" name="Rectangle 1027">
            <a:extLst>
              <a:ext uri="{FF2B5EF4-FFF2-40B4-BE49-F238E27FC236}">
                <a16:creationId xmlns:a16="http://schemas.microsoft.com/office/drawing/2014/main" id="{6A2F27B3-F934-9E4D-9782-C0A4D49B6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65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32836D07-F1F7-8141-8C2F-79000E78ED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E1D4D7EA-12DD-8746-A622-69F6ACE79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862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026">
            <a:extLst>
              <a:ext uri="{FF2B5EF4-FFF2-40B4-BE49-F238E27FC236}">
                <a16:creationId xmlns:a16="http://schemas.microsoft.com/office/drawing/2014/main" id="{EE21E512-F4CC-104A-BC34-DDEBC46F1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51AA958F-7102-AA4B-A26D-E695FE695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912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A967CAC6-6C8E-CB43-912B-2C2794AFD7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A0BFB6C2-034F-3C48-B885-D16346A175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360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026">
            <a:extLst>
              <a:ext uri="{FF2B5EF4-FFF2-40B4-BE49-F238E27FC236}">
                <a16:creationId xmlns:a16="http://schemas.microsoft.com/office/drawing/2014/main" id="{CD51FB85-9A69-AD4F-94D4-4592C0C94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06499" name="Rectangle 1027">
            <a:extLst>
              <a:ext uri="{FF2B5EF4-FFF2-40B4-BE49-F238E27FC236}">
                <a16:creationId xmlns:a16="http://schemas.microsoft.com/office/drawing/2014/main" id="{0A7D9791-4CAB-3E4A-B9EC-B12F3E327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375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20.emf"/><Relationship Id="rId2" Type="http://schemas.openxmlformats.org/officeDocument/2006/relationships/oleObject" Target="../embeddings/oleObject6.bin"/><Relationship Id="rId16" Type="http://schemas.openxmlformats.org/officeDocument/2006/relationships/oleObject" Target="../embeddings/oleObject1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5" Type="http://schemas.openxmlformats.org/officeDocument/2006/relationships/image" Target="../media/image12.e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2.emf"/><Relationship Id="rId3" Type="http://schemas.openxmlformats.org/officeDocument/2006/relationships/image" Target="../media/image15.emf"/><Relationship Id="rId7" Type="http://schemas.openxmlformats.org/officeDocument/2006/relationships/image" Target="../media/image22.emf"/><Relationship Id="rId12" Type="http://schemas.openxmlformats.org/officeDocument/2006/relationships/oleObject" Target="../embeddings/oleObject4.bin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5" Type="http://schemas.openxmlformats.org/officeDocument/2006/relationships/image" Target="../media/image20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3.emf"/><Relationship Id="rId1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8.emf"/><Relationship Id="rId3" Type="http://schemas.openxmlformats.org/officeDocument/2006/relationships/image" Target="../media/image20.emf"/><Relationship Id="rId7" Type="http://schemas.openxmlformats.org/officeDocument/2006/relationships/image" Target="../media/image26.emf"/><Relationship Id="rId12" Type="http://schemas.openxmlformats.org/officeDocument/2006/relationships/oleObject" Target="../embeddings/oleObject21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7.emf"/><Relationship Id="rId5" Type="http://schemas.openxmlformats.org/officeDocument/2006/relationships/image" Target="../media/image25.e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9.emf"/><Relationship Id="rId14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8.bin"/><Relationship Id="rId18" Type="http://schemas.openxmlformats.org/officeDocument/2006/relationships/oleObject" Target="../embeddings/oleObject31.bin"/><Relationship Id="rId26" Type="http://schemas.openxmlformats.org/officeDocument/2006/relationships/oleObject" Target="../embeddings/oleObject36.bin"/><Relationship Id="rId3" Type="http://schemas.openxmlformats.org/officeDocument/2006/relationships/oleObject" Target="../embeddings/oleObject23.bin"/><Relationship Id="rId21" Type="http://schemas.openxmlformats.org/officeDocument/2006/relationships/image" Target="../media/image60.emf"/><Relationship Id="rId34" Type="http://schemas.openxmlformats.org/officeDocument/2006/relationships/image" Target="../media/image65.e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56.emf"/><Relationship Id="rId17" Type="http://schemas.openxmlformats.org/officeDocument/2006/relationships/image" Target="../media/image58.emf"/><Relationship Id="rId25" Type="http://schemas.openxmlformats.org/officeDocument/2006/relationships/oleObject" Target="../embeddings/oleObject35.bin"/><Relationship Id="rId33" Type="http://schemas.openxmlformats.org/officeDocument/2006/relationships/oleObject" Target="../embeddings/oleObject40.bin"/><Relationship Id="rId2" Type="http://schemas.openxmlformats.org/officeDocument/2006/relationships/notesSlide" Target="../notesSlides/notesSlide1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29" Type="http://schemas.openxmlformats.org/officeDocument/2006/relationships/image" Target="../media/image6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emf"/><Relationship Id="rId11" Type="http://schemas.openxmlformats.org/officeDocument/2006/relationships/oleObject" Target="../embeddings/oleObject27.bin"/><Relationship Id="rId24" Type="http://schemas.openxmlformats.org/officeDocument/2006/relationships/image" Target="../media/image61.emf"/><Relationship Id="rId32" Type="http://schemas.openxmlformats.org/officeDocument/2006/relationships/oleObject" Target="../embeddings/oleObject39.bin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57.emf"/><Relationship Id="rId23" Type="http://schemas.openxmlformats.org/officeDocument/2006/relationships/oleObject" Target="../embeddings/oleObject34.bin"/><Relationship Id="rId28" Type="http://schemas.openxmlformats.org/officeDocument/2006/relationships/oleObject" Target="../embeddings/oleObject37.bin"/><Relationship Id="rId10" Type="http://schemas.openxmlformats.org/officeDocument/2006/relationships/image" Target="../media/image55.emf"/><Relationship Id="rId19" Type="http://schemas.openxmlformats.org/officeDocument/2006/relationships/image" Target="../media/image59.emf"/><Relationship Id="rId31" Type="http://schemas.openxmlformats.org/officeDocument/2006/relationships/image" Target="../media/image64.emf"/><Relationship Id="rId4" Type="http://schemas.openxmlformats.org/officeDocument/2006/relationships/image" Target="../media/image52.emf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3.bin"/><Relationship Id="rId27" Type="http://schemas.openxmlformats.org/officeDocument/2006/relationships/image" Target="../media/image62.emf"/><Relationship Id="rId30" Type="http://schemas.openxmlformats.org/officeDocument/2006/relationships/oleObject" Target="../embeddings/oleObject38.bin"/><Relationship Id="rId8" Type="http://schemas.openxmlformats.org/officeDocument/2006/relationships/image" Target="../media/image54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oleObject" Target="../embeddings/oleObject28.bin"/><Relationship Id="rId18" Type="http://schemas.openxmlformats.org/officeDocument/2006/relationships/oleObject" Target="../embeddings/oleObject31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56.emf"/><Relationship Id="rId17" Type="http://schemas.openxmlformats.org/officeDocument/2006/relationships/image" Target="../media/image58.emf"/><Relationship Id="rId2" Type="http://schemas.openxmlformats.org/officeDocument/2006/relationships/notesSlide" Target="../notesSlides/notesSlide2.xml"/><Relationship Id="rId16" Type="http://schemas.openxmlformats.org/officeDocument/2006/relationships/oleObject" Target="../embeddings/oleObject30.bin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e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41.bin"/><Relationship Id="rId15" Type="http://schemas.openxmlformats.org/officeDocument/2006/relationships/image" Target="../media/image57.emf"/><Relationship Id="rId10" Type="http://schemas.openxmlformats.org/officeDocument/2006/relationships/image" Target="../media/image68.emf"/><Relationship Id="rId19" Type="http://schemas.openxmlformats.org/officeDocument/2006/relationships/image" Target="../media/image59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43.bin"/><Relationship Id="rId14" Type="http://schemas.openxmlformats.org/officeDocument/2006/relationships/oleObject" Target="../embeddings/oleObject29.bin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9.bin"/><Relationship Id="rId18" Type="http://schemas.openxmlformats.org/officeDocument/2006/relationships/oleObject" Target="../embeddings/oleObject53.bin"/><Relationship Id="rId26" Type="http://schemas.openxmlformats.org/officeDocument/2006/relationships/oleObject" Target="../embeddings/oleObject59.bin"/><Relationship Id="rId21" Type="http://schemas.openxmlformats.org/officeDocument/2006/relationships/oleObject" Target="../embeddings/oleObject55.bin"/><Relationship Id="rId34" Type="http://schemas.openxmlformats.org/officeDocument/2006/relationships/oleObject" Target="../embeddings/oleObject67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71.emf"/><Relationship Id="rId17" Type="http://schemas.openxmlformats.org/officeDocument/2006/relationships/oleObject" Target="../embeddings/oleObject52.bin"/><Relationship Id="rId25" Type="http://schemas.openxmlformats.org/officeDocument/2006/relationships/oleObject" Target="../embeddings/oleObject58.bin"/><Relationship Id="rId33" Type="http://schemas.openxmlformats.org/officeDocument/2006/relationships/oleObject" Target="../embeddings/oleObject66.bin"/><Relationship Id="rId38" Type="http://schemas.openxmlformats.org/officeDocument/2006/relationships/image" Target="../media/image67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2.emf"/><Relationship Id="rId20" Type="http://schemas.openxmlformats.org/officeDocument/2006/relationships/image" Target="../media/image73.emf"/><Relationship Id="rId29" Type="http://schemas.openxmlformats.org/officeDocument/2006/relationships/oleObject" Target="../embeddings/oleObject62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emf"/><Relationship Id="rId11" Type="http://schemas.openxmlformats.org/officeDocument/2006/relationships/oleObject" Target="../embeddings/oleObject48.bin"/><Relationship Id="rId24" Type="http://schemas.openxmlformats.org/officeDocument/2006/relationships/image" Target="../media/image74.emf"/><Relationship Id="rId32" Type="http://schemas.openxmlformats.org/officeDocument/2006/relationships/oleObject" Target="../embeddings/oleObject65.bin"/><Relationship Id="rId37" Type="http://schemas.openxmlformats.org/officeDocument/2006/relationships/oleObject" Target="../embeddings/oleObject42.bin"/><Relationship Id="rId5" Type="http://schemas.openxmlformats.org/officeDocument/2006/relationships/oleObject" Target="../embeddings/oleObject45.bin"/><Relationship Id="rId15" Type="http://schemas.openxmlformats.org/officeDocument/2006/relationships/oleObject" Target="../embeddings/oleObject51.bin"/><Relationship Id="rId23" Type="http://schemas.openxmlformats.org/officeDocument/2006/relationships/oleObject" Target="../embeddings/oleObject57.bin"/><Relationship Id="rId28" Type="http://schemas.openxmlformats.org/officeDocument/2006/relationships/oleObject" Target="../embeddings/oleObject61.bin"/><Relationship Id="rId36" Type="http://schemas.openxmlformats.org/officeDocument/2006/relationships/oleObject" Target="../embeddings/oleObject69.bin"/><Relationship Id="rId10" Type="http://schemas.openxmlformats.org/officeDocument/2006/relationships/image" Target="../media/image59.emf"/><Relationship Id="rId19" Type="http://schemas.openxmlformats.org/officeDocument/2006/relationships/oleObject" Target="../embeddings/oleObject54.bin"/><Relationship Id="rId31" Type="http://schemas.openxmlformats.org/officeDocument/2006/relationships/oleObject" Target="../embeddings/oleObject64.bin"/><Relationship Id="rId4" Type="http://schemas.openxmlformats.org/officeDocument/2006/relationships/image" Target="../media/image68.emf"/><Relationship Id="rId9" Type="http://schemas.openxmlformats.org/officeDocument/2006/relationships/oleObject" Target="../embeddings/oleObject47.bin"/><Relationship Id="rId14" Type="http://schemas.openxmlformats.org/officeDocument/2006/relationships/oleObject" Target="../embeddings/oleObject50.bin"/><Relationship Id="rId22" Type="http://schemas.openxmlformats.org/officeDocument/2006/relationships/oleObject" Target="../embeddings/oleObject56.bin"/><Relationship Id="rId27" Type="http://schemas.openxmlformats.org/officeDocument/2006/relationships/oleObject" Target="../embeddings/oleObject60.bin"/><Relationship Id="rId30" Type="http://schemas.openxmlformats.org/officeDocument/2006/relationships/oleObject" Target="../embeddings/oleObject63.bin"/><Relationship Id="rId35" Type="http://schemas.openxmlformats.org/officeDocument/2006/relationships/oleObject" Target="../embeddings/oleObject68.bin"/><Relationship Id="rId8" Type="http://schemas.openxmlformats.org/officeDocument/2006/relationships/image" Target="../media/image70.emf"/><Relationship Id="rId3" Type="http://schemas.openxmlformats.org/officeDocument/2006/relationships/oleObject" Target="../embeddings/oleObject4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13" Type="http://schemas.openxmlformats.org/officeDocument/2006/relationships/oleObject" Target="../embeddings/oleObject76.bin"/><Relationship Id="rId18" Type="http://schemas.openxmlformats.org/officeDocument/2006/relationships/image" Target="../media/image79.emf"/><Relationship Id="rId3" Type="http://schemas.openxmlformats.org/officeDocument/2006/relationships/oleObject" Target="../embeddings/oleObject70.bin"/><Relationship Id="rId21" Type="http://schemas.openxmlformats.org/officeDocument/2006/relationships/oleObject" Target="../embeddings/oleObject8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76.emf"/><Relationship Id="rId17" Type="http://schemas.openxmlformats.org/officeDocument/2006/relationships/oleObject" Target="../embeddings/oleObject78.bin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8.emf"/><Relationship Id="rId20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emf"/><Relationship Id="rId11" Type="http://schemas.openxmlformats.org/officeDocument/2006/relationships/oleObject" Target="../embeddings/oleObject75.bin"/><Relationship Id="rId24" Type="http://schemas.openxmlformats.org/officeDocument/2006/relationships/image" Target="../media/image82.emf"/><Relationship Id="rId5" Type="http://schemas.openxmlformats.org/officeDocument/2006/relationships/oleObject" Target="../embeddings/oleObject71.bin"/><Relationship Id="rId15" Type="http://schemas.openxmlformats.org/officeDocument/2006/relationships/oleObject" Target="../embeddings/oleObject77.bin"/><Relationship Id="rId23" Type="http://schemas.openxmlformats.org/officeDocument/2006/relationships/oleObject" Target="../embeddings/oleObject81.bin"/><Relationship Id="rId10" Type="http://schemas.openxmlformats.org/officeDocument/2006/relationships/oleObject" Target="../embeddings/oleObject74.bin"/><Relationship Id="rId19" Type="http://schemas.openxmlformats.org/officeDocument/2006/relationships/oleObject" Target="../embeddings/oleObject79.bin"/><Relationship Id="rId4" Type="http://schemas.openxmlformats.org/officeDocument/2006/relationships/image" Target="../media/image75.e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77.emf"/><Relationship Id="rId22" Type="http://schemas.openxmlformats.org/officeDocument/2006/relationships/image" Target="../media/image8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87.e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72.emf"/><Relationship Id="rId17" Type="http://schemas.openxmlformats.org/officeDocument/2006/relationships/oleObject" Target="../embeddings/oleObject89.bin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4.emf"/><Relationship Id="rId20" Type="http://schemas.openxmlformats.org/officeDocument/2006/relationships/image" Target="../media/image8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emf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88.bin"/><Relationship Id="rId10" Type="http://schemas.openxmlformats.org/officeDocument/2006/relationships/image" Target="../media/image85.emf"/><Relationship Id="rId19" Type="http://schemas.openxmlformats.org/officeDocument/2006/relationships/oleObject" Target="../embeddings/oleObject90.bin"/><Relationship Id="rId4" Type="http://schemas.openxmlformats.org/officeDocument/2006/relationships/image" Target="../media/image83.emf"/><Relationship Id="rId9" Type="http://schemas.openxmlformats.org/officeDocument/2006/relationships/oleObject" Target="../embeddings/oleObject85.bin"/><Relationship Id="rId14" Type="http://schemas.openxmlformats.org/officeDocument/2006/relationships/image" Target="../media/image86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9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0.emf"/><Relationship Id="rId4" Type="http://schemas.openxmlformats.org/officeDocument/2006/relationships/image" Target="../media/image83.emf"/><Relationship Id="rId9" Type="http://schemas.openxmlformats.org/officeDocument/2006/relationships/oleObject" Target="../embeddings/oleObject9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82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80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90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82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80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9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82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80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90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82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80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9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2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95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emf"/><Relationship Id="rId4" Type="http://schemas.openxmlformats.org/officeDocument/2006/relationships/oleObject" Target="../embeddings/oleObject9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92.emf"/><Relationship Id="rId2" Type="http://schemas.openxmlformats.org/officeDocument/2006/relationships/oleObject" Target="../embeddings/oleObject9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91.emf"/><Relationship Id="rId4" Type="http://schemas.openxmlformats.org/officeDocument/2006/relationships/oleObject" Target="../embeddings/oleObject96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15.emf"/><Relationship Id="rId18" Type="http://schemas.openxmlformats.org/officeDocument/2006/relationships/image" Target="../media/image75.png"/><Relationship Id="rId3" Type="http://schemas.openxmlformats.org/officeDocument/2006/relationships/image" Target="../media/image91.emf"/><Relationship Id="rId7" Type="http://schemas.openxmlformats.org/officeDocument/2006/relationships/image" Target="../media/image93.e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74.png"/><Relationship Id="rId2" Type="http://schemas.openxmlformats.org/officeDocument/2006/relationships/oleObject" Target="../embeddings/oleObject9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95.emf"/><Relationship Id="rId5" Type="http://schemas.openxmlformats.org/officeDocument/2006/relationships/image" Target="../media/image92.emf"/><Relationship Id="rId15" Type="http://schemas.openxmlformats.org/officeDocument/2006/relationships/image" Target="../media/image17.emf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7.bin"/><Relationship Id="rId9" Type="http://schemas.openxmlformats.org/officeDocument/2006/relationships/image" Target="../media/image94.emf"/><Relationship Id="rId14" Type="http://schemas.openxmlformats.org/officeDocument/2006/relationships/oleObject" Target="../embeddings/oleObject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15.emf"/><Relationship Id="rId18" Type="http://schemas.openxmlformats.org/officeDocument/2006/relationships/image" Target="../media/image75.png"/><Relationship Id="rId3" Type="http://schemas.openxmlformats.org/officeDocument/2006/relationships/image" Target="../media/image91.emf"/><Relationship Id="rId7" Type="http://schemas.openxmlformats.org/officeDocument/2006/relationships/image" Target="../media/image93.e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74.png"/><Relationship Id="rId2" Type="http://schemas.openxmlformats.org/officeDocument/2006/relationships/oleObject" Target="../embeddings/oleObject9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95.emf"/><Relationship Id="rId5" Type="http://schemas.openxmlformats.org/officeDocument/2006/relationships/image" Target="../media/image92.emf"/><Relationship Id="rId15" Type="http://schemas.openxmlformats.org/officeDocument/2006/relationships/image" Target="../media/image17.emf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7.bin"/><Relationship Id="rId9" Type="http://schemas.openxmlformats.org/officeDocument/2006/relationships/image" Target="../media/image94.emf"/><Relationship Id="rId14" Type="http://schemas.openxmlformats.org/officeDocument/2006/relationships/oleObject" Target="../embeddings/oleObject9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93.emf"/><Relationship Id="rId3" Type="http://schemas.openxmlformats.org/officeDocument/2006/relationships/image" Target="../media/image92.emf"/><Relationship Id="rId7" Type="http://schemas.openxmlformats.org/officeDocument/2006/relationships/image" Target="../media/image97.emf"/><Relationship Id="rId12" Type="http://schemas.openxmlformats.org/officeDocument/2006/relationships/oleObject" Target="../embeddings/oleObject98.bin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99.emf"/><Relationship Id="rId5" Type="http://schemas.openxmlformats.org/officeDocument/2006/relationships/image" Target="../media/image96.emf"/><Relationship Id="rId15" Type="http://schemas.openxmlformats.org/officeDocument/2006/relationships/image" Target="../media/image100.emf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98.emf"/><Relationship Id="rId14" Type="http://schemas.openxmlformats.org/officeDocument/2006/relationships/oleObject" Target="../embeddings/oleObject106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13" Type="http://schemas.openxmlformats.org/officeDocument/2006/relationships/image" Target="../media/image82.png"/><Relationship Id="rId3" Type="http://schemas.openxmlformats.org/officeDocument/2006/relationships/image" Target="../media/image98.emf"/><Relationship Id="rId7" Type="http://schemas.openxmlformats.org/officeDocument/2006/relationships/image" Target="../media/image93.emf"/><Relationship Id="rId17" Type="http://schemas.openxmlformats.org/officeDocument/2006/relationships/image" Target="../media/image100.emf"/><Relationship Id="rId2" Type="http://schemas.openxmlformats.org/officeDocument/2006/relationships/oleObject" Target="../embeddings/oleObject104.bin"/><Relationship Id="rId16" Type="http://schemas.openxmlformats.org/officeDocument/2006/relationships/oleObject" Target="../embeddings/oleObject10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99.emf"/><Relationship Id="rId15" Type="http://schemas.openxmlformats.org/officeDocument/2006/relationships/image" Target="../media/image102.emf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101.emf"/><Relationship Id="rId1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image" Target="../media/image103.emf"/><Relationship Id="rId7" Type="http://schemas.openxmlformats.org/officeDocument/2006/relationships/image" Target="../media/image105.emf"/><Relationship Id="rId2" Type="http://schemas.openxmlformats.org/officeDocument/2006/relationships/oleObject" Target="../embeddings/oleObject108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10.bin"/><Relationship Id="rId5" Type="http://schemas.openxmlformats.org/officeDocument/2006/relationships/image" Target="../media/image104.emf"/><Relationship Id="rId10" Type="http://schemas.openxmlformats.org/officeDocument/2006/relationships/image" Target="../media/image102.emf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01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oleObject" Target="../embeddings/oleObject107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2.bin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6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93.emf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e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14.bin"/><Relationship Id="rId10" Type="http://schemas.openxmlformats.org/officeDocument/2006/relationships/image" Target="../media/image99.emf"/><Relationship Id="rId4" Type="http://schemas.openxmlformats.org/officeDocument/2006/relationships/image" Target="../media/image101.emf"/><Relationship Id="rId9" Type="http://schemas.openxmlformats.org/officeDocument/2006/relationships/oleObject" Target="../embeddings/oleObject105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image" Target="../media/image109.emf"/><Relationship Id="rId7" Type="http://schemas.openxmlformats.org/officeDocument/2006/relationships/image" Target="../media/image106.emf"/><Relationship Id="rId12" Type="http://schemas.openxmlformats.org/officeDocument/2006/relationships/image" Target="../media/image107.png"/><Relationship Id="rId2" Type="http://schemas.openxmlformats.org/officeDocument/2006/relationships/oleObject" Target="../embeddings/oleObject11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93.emf"/><Relationship Id="rId5" Type="http://schemas.openxmlformats.org/officeDocument/2006/relationships/image" Target="../media/image110.emf"/><Relationship Id="rId10" Type="http://schemas.openxmlformats.org/officeDocument/2006/relationships/oleObject" Target="../embeddings/oleObject112.bin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99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oleObject" Target="../embeddings/oleObject115.bin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2.bin"/><Relationship Id="rId12" Type="http://schemas.openxmlformats.org/officeDocument/2006/relationships/image" Target="../media/image112.emf"/><Relationship Id="rId2" Type="http://schemas.openxmlformats.org/officeDocument/2006/relationships/image" Target="../media/image107.png"/><Relationship Id="rId16" Type="http://schemas.openxmlformats.org/officeDocument/2006/relationships/image" Target="../media/image11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emf"/><Relationship Id="rId11" Type="http://schemas.openxmlformats.org/officeDocument/2006/relationships/oleObject" Target="../embeddings/oleObject118.bin"/><Relationship Id="rId5" Type="http://schemas.openxmlformats.org/officeDocument/2006/relationships/oleObject" Target="../embeddings/oleObject105.bin"/><Relationship Id="rId15" Type="http://schemas.openxmlformats.org/officeDocument/2006/relationships/oleObject" Target="../embeddings/oleObject116.bin"/><Relationship Id="rId10" Type="http://schemas.openxmlformats.org/officeDocument/2006/relationships/image" Target="../media/image111.emf"/><Relationship Id="rId4" Type="http://schemas.openxmlformats.org/officeDocument/2006/relationships/image" Target="../media/image106.emf"/><Relationship Id="rId9" Type="http://schemas.openxmlformats.org/officeDocument/2006/relationships/oleObject" Target="../embeddings/oleObject117.bin"/><Relationship Id="rId14" Type="http://schemas.openxmlformats.org/officeDocument/2006/relationships/image" Target="../media/image109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13" Type="http://schemas.openxmlformats.org/officeDocument/2006/relationships/image" Target="../media/image114.emf"/><Relationship Id="rId3" Type="http://schemas.openxmlformats.org/officeDocument/2006/relationships/image" Target="../media/image91.emf"/><Relationship Id="rId7" Type="http://schemas.openxmlformats.org/officeDocument/2006/relationships/image" Target="../media/image92.emf"/><Relationship Id="rId12" Type="http://schemas.openxmlformats.org/officeDocument/2006/relationships/oleObject" Target="../embeddings/oleObject120.bin"/><Relationship Id="rId2" Type="http://schemas.openxmlformats.org/officeDocument/2006/relationships/oleObject" Target="../embeddings/oleObject96.bin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14.emf"/><Relationship Id="rId5" Type="http://schemas.openxmlformats.org/officeDocument/2006/relationships/image" Target="../media/image20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95.bin"/><Relationship Id="rId9" Type="http://schemas.openxmlformats.org/officeDocument/2006/relationships/image" Target="../media/image113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2.bin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82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80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9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476" y="1047891"/>
            <a:ext cx="8026645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5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Analytical Solutions to 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Free and Bound Electrons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8821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44456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44951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44951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98291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98291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67811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75431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91611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91611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91611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2971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6781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0845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5163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20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20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20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336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5892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5892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5892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019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083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083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083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0210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4274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4274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4274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44011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868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107791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106836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52241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9608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995" y="1224166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B74AEAE8-CCBF-2F4B-9180-FD4CB25B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841" y="4350661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6011" y="2362201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64331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791700" y="136242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</p:spTree>
    <p:extLst>
      <p:ext uri="{BB962C8B-B14F-4D97-AF65-F5344CB8AC3E}">
        <p14:creationId xmlns:p14="http://schemas.microsoft.com/office/powerpoint/2010/main" val="1474894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3" grpId="0" animBg="1"/>
      <p:bldP spid="64" grpId="0" animBg="1"/>
      <p:bldP spid="65" grpId="0" animBg="1"/>
      <p:bldP spid="6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8840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5281" y="830488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B74AEAE8-CCBF-2F4B-9180-FD4CB25B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1213" y="3585263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2528353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791700" y="103471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Reflection at and Transmission over 1 Step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6C1C1D-D32C-0A7C-EEE5-D5DDCDABC1D1}"/>
              </a:ext>
            </a:extLst>
          </p:cNvPr>
          <p:cNvGrpSpPr/>
          <p:nvPr/>
        </p:nvGrpSpPr>
        <p:grpSpPr>
          <a:xfrm>
            <a:off x="4706100" y="5965574"/>
            <a:ext cx="7010400" cy="706011"/>
            <a:chOff x="1490637" y="5677152"/>
            <a:chExt cx="7010400" cy="8521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8CB3E46-1DC6-1DBF-2A1E-5A47EDB06EC0}"/>
                </a:ext>
              </a:extLst>
            </p:cNvPr>
            <p:cNvCxnSpPr>
              <a:cxnSpLocks/>
            </p:cNvCxnSpPr>
            <p:nvPr/>
          </p:nvCxnSpPr>
          <p:spPr>
            <a:xfrm>
              <a:off x="1490637" y="5714999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B448EE1-6800-B36B-1584-C5B14F7EFD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0637" y="5677152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1958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8840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791700" y="103471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Reflection at and Transmission over 1 Step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72" name="AutoShape 5">
            <a:extLst>
              <a:ext uri="{FF2B5EF4-FFF2-40B4-BE49-F238E27FC236}">
                <a16:creationId xmlns:a16="http://schemas.microsoft.com/office/drawing/2014/main" id="{E262C881-20FE-AA48-A24B-C72A56FD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364" y="41208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66" name="Object 5">
            <a:extLst>
              <a:ext uri="{FF2B5EF4-FFF2-40B4-BE49-F238E27FC236}">
                <a16:creationId xmlns:a16="http://schemas.microsoft.com/office/drawing/2014/main" id="{CC433E18-9CCE-F249-B4E1-D544468FB1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478733"/>
              </p:ext>
            </p:extLst>
          </p:nvPr>
        </p:nvGraphicFramePr>
        <p:xfrm>
          <a:off x="8706821" y="3920833"/>
          <a:ext cx="3237343" cy="803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418000" imgH="10528300" progId="Equation.DSMT4">
                  <p:embed/>
                </p:oleObj>
              </mc:Choice>
              <mc:Fallback>
                <p:oleObj name="Equation" r:id="rId4" imgW="42418000" imgH="10528300" progId="Equation.DSMT4">
                  <p:embed/>
                  <p:pic>
                    <p:nvPicPr>
                      <p:cNvPr id="74" name="Object 5">
                        <a:extLst>
                          <a:ext uri="{FF2B5EF4-FFF2-40B4-BE49-F238E27FC236}">
                            <a16:creationId xmlns:a16="http://schemas.microsoft.com/office/drawing/2014/main" id="{68A91B38-FD1B-C24B-A9D0-FC3819EE19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6821" y="3920833"/>
                        <a:ext cx="3237343" cy="8035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ACDFCA7B-7260-AD71-EF5C-96A616C87F83}"/>
              </a:ext>
            </a:extLst>
          </p:cNvPr>
          <p:cNvGrpSpPr/>
          <p:nvPr/>
        </p:nvGrpSpPr>
        <p:grpSpPr>
          <a:xfrm>
            <a:off x="769761" y="5684263"/>
            <a:ext cx="7010400" cy="706011"/>
            <a:chOff x="1490637" y="5677152"/>
            <a:chExt cx="7010400" cy="8521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4D347A7-B692-0968-D58E-F52951836F73}"/>
                </a:ext>
              </a:extLst>
            </p:cNvPr>
            <p:cNvCxnSpPr>
              <a:cxnSpLocks/>
            </p:cNvCxnSpPr>
            <p:nvPr/>
          </p:nvCxnSpPr>
          <p:spPr>
            <a:xfrm>
              <a:off x="1490637" y="5714999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53E27EC-2ED4-5BF8-396C-526843B671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0637" y="5677152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7563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>
            <a:extLst>
              <a:ext uri="{FF2B5EF4-FFF2-40B4-BE49-F238E27FC236}">
                <a16:creationId xmlns:a16="http://schemas.microsoft.com/office/drawing/2014/main" id="{EBFD8897-78DF-AC4C-947B-CC7C968C46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4375" y="1455738"/>
          <a:ext cx="3786188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418000" imgH="10528300" progId="Equation.DSMT4">
                  <p:embed/>
                </p:oleObj>
              </mc:Choice>
              <mc:Fallback>
                <p:oleObj name="Equation" r:id="rId2" imgW="42418000" imgH="10528300" progId="Equation.DSMT4">
                  <p:embed/>
                  <p:pic>
                    <p:nvPicPr>
                      <p:cNvPr id="1026" name="Object 5">
                        <a:extLst>
                          <a:ext uri="{FF2B5EF4-FFF2-40B4-BE49-F238E27FC236}">
                            <a16:creationId xmlns:a16="http://schemas.microsoft.com/office/drawing/2014/main" id="{EBFD8897-78DF-AC4C-947B-CC7C968C46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75" y="1455738"/>
                        <a:ext cx="3786188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90FAA4A7-8479-7545-B7DD-4A2D8D9C46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29088" y="3933825"/>
          <a:ext cx="36195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744400" imgH="10528300" progId="Equation.DSMT4">
                  <p:embed/>
                </p:oleObj>
              </mc:Choice>
              <mc:Fallback>
                <p:oleObj name="Equation" r:id="rId4" imgW="37744400" imgH="105283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90FAA4A7-8479-7545-B7DD-4A2D8D9C46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8" y="3933825"/>
                        <a:ext cx="361950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E26F25B1-5CE5-CA49-A0D2-F3DED84B68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6838" y="2728914"/>
          <a:ext cx="72834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5196700" imgH="10528300" progId="Equation.DSMT4">
                  <p:embed/>
                </p:oleObj>
              </mc:Choice>
              <mc:Fallback>
                <p:oleObj name="Equation" r:id="rId6" imgW="75196700" imgH="105283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E26F25B1-5CE5-CA49-A0D2-F3DED84B68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2728914"/>
                        <a:ext cx="728345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61960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1">
            <a:extLst>
              <a:ext uri="{FF2B5EF4-FFF2-40B4-BE49-F238E27FC236}">
                <a16:creationId xmlns:a16="http://schemas.microsoft.com/office/drawing/2014/main" id="{A8F5E342-F3D2-7643-B710-0E933AC67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044576"/>
            <a:ext cx="12971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Assume</a:t>
            </a:r>
          </a:p>
        </p:txBody>
      </p:sp>
      <p:graphicFrame>
        <p:nvGraphicFramePr>
          <p:cNvPr id="11" name="Object 9">
            <a:extLst>
              <a:ext uri="{FF2B5EF4-FFF2-40B4-BE49-F238E27FC236}">
                <a16:creationId xmlns:a16="http://schemas.microsoft.com/office/drawing/2014/main" id="{FF87DE47-B1F8-9F4C-8721-DE2C0EB42D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1014" y="5195888"/>
          <a:ext cx="3698875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699700" imgH="9652000" progId="Equation.DSMT4">
                  <p:embed/>
                </p:oleObj>
              </mc:Choice>
              <mc:Fallback>
                <p:oleObj name="Equation" r:id="rId8" imgW="35699700" imgH="9652000" progId="Equation.DSMT4">
                  <p:embed/>
                  <p:pic>
                    <p:nvPicPr>
                      <p:cNvPr id="11" name="Object 9">
                        <a:extLst>
                          <a:ext uri="{FF2B5EF4-FFF2-40B4-BE49-F238E27FC236}">
                            <a16:creationId xmlns:a16="http://schemas.microsoft.com/office/drawing/2014/main" id="{FF87DE47-B1F8-9F4C-8721-DE2C0EB42D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014" y="5195888"/>
                        <a:ext cx="3698875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07" name="Object 10">
            <a:extLst>
              <a:ext uri="{FF2B5EF4-FFF2-40B4-BE49-F238E27FC236}">
                <a16:creationId xmlns:a16="http://schemas.microsoft.com/office/drawing/2014/main" id="{63241D8A-99D1-0B43-AD53-14AE82A378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3739" y="1687513"/>
          <a:ext cx="24796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800300" imgH="5562600" progId="Equation.DSMT4">
                  <p:embed/>
                </p:oleObj>
              </mc:Choice>
              <mc:Fallback>
                <p:oleObj name="Equation" r:id="rId10" imgW="27800300" imgH="5562600" progId="Equation.DSMT4">
                  <p:embed/>
                  <p:pic>
                    <p:nvPicPr>
                      <p:cNvPr id="2150407" name="Object 10">
                        <a:extLst>
                          <a:ext uri="{FF2B5EF4-FFF2-40B4-BE49-F238E27FC236}">
                            <a16:creationId xmlns:a16="http://schemas.microsoft.com/office/drawing/2014/main" id="{63241D8A-99D1-0B43-AD53-14AE82A378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9" y="1687513"/>
                        <a:ext cx="24796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DC2938-DCC4-5E47-846C-09C1A2863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Schrodinger Equation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time dependent to time independent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42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0758E93E-C5D0-F54E-BA98-E5C67E3570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1663" y="5397500"/>
          <a:ext cx="288925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305500" imgH="5854700" progId="Equation.DSMT4">
                  <p:embed/>
                </p:oleObj>
              </mc:Choice>
              <mc:Fallback>
                <p:oleObj name="Equation" r:id="rId2" imgW="31305500" imgH="58547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0758E93E-C5D0-F54E-BA98-E5C67E3570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3" y="5397500"/>
                        <a:ext cx="2889250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98AC1537-E679-F545-BFAA-BA11AC3AB9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1" y="3222626"/>
          <a:ext cx="1922463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653500" imgH="9652000" progId="Equation.DSMT4">
                  <p:embed/>
                </p:oleObj>
              </mc:Choice>
              <mc:Fallback>
                <p:oleObj name="Equation" r:id="rId4" imgW="21653500" imgH="96520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98AC1537-E679-F545-BFAA-BA11AC3AB9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1" y="3222626"/>
                        <a:ext cx="1922463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471CC708-65DA-474C-B735-73F4C3B218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9925" y="3163889"/>
          <a:ext cx="22860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327100" imgH="11112500" progId="Equation.DSMT4">
                  <p:embed/>
                </p:oleObj>
              </mc:Choice>
              <mc:Fallback>
                <p:oleObj name="Equation" r:id="rId6" imgW="26327100" imgH="111125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471CC708-65DA-474C-B735-73F4C3B218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925" y="3163889"/>
                        <a:ext cx="22860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D0C16B46-FBD4-5546-A277-821FCEEFBE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9139" y="5210175"/>
          <a:ext cx="197802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945600" imgH="9652000" progId="Equation.DSMT4">
                  <p:embed/>
                </p:oleObj>
              </mc:Choice>
              <mc:Fallback>
                <p:oleObj name="Equation" r:id="rId8" imgW="21945600" imgH="9652000" progId="Equation.DSMT4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D0C16B46-FBD4-5546-A277-821FCEEFBE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9" y="5210175"/>
                        <a:ext cx="1978025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4467038B-08EE-6544-8859-20F0EC3EC1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8188" y="5326063"/>
          <a:ext cx="2170112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911300" imgH="11112500" progId="Equation.DSMT4">
                  <p:embed/>
                </p:oleObj>
              </mc:Choice>
              <mc:Fallback>
                <p:oleObj name="Equation" r:id="rId10" imgW="26911300" imgH="1111250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4467038B-08EE-6544-8859-20F0EC3EC1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5326063"/>
                        <a:ext cx="2170112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175A83FE-202D-3149-9C37-DF82F4A3E0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25" y="3378200"/>
          <a:ext cx="35893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2418000" imgH="11696700" progId="Equation.DSMT4">
                  <p:embed/>
                </p:oleObj>
              </mc:Choice>
              <mc:Fallback>
                <p:oleObj name="Equation" r:id="rId12" imgW="42418000" imgH="11696700" progId="Equation.DSMT4">
                  <p:embed/>
                  <p:pic>
                    <p:nvPicPr>
                      <p:cNvPr id="10" name="Object 10">
                        <a:extLst>
                          <a:ext uri="{FF2B5EF4-FFF2-40B4-BE49-F238E27FC236}">
                            <a16:creationId xmlns:a16="http://schemas.microsoft.com/office/drawing/2014/main" id="{175A83FE-202D-3149-9C37-DF82F4A3E0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25" y="3378200"/>
                        <a:ext cx="35893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6">
            <a:extLst>
              <a:ext uri="{FF2B5EF4-FFF2-40B4-BE49-F238E27FC236}">
                <a16:creationId xmlns:a16="http://schemas.microsoft.com/office/drawing/2014/main" id="{3A235E79-A121-F54E-BDD5-CD17457B0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079" y="2327275"/>
            <a:ext cx="274786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800" dirty="0">
                <a:latin typeface="+mn-lt"/>
              </a:rPr>
              <a:t>If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&gt;U</a:t>
            </a:r>
            <a:r>
              <a:rPr lang="en-US" sz="2800" dirty="0">
                <a:latin typeface="+mn-lt"/>
              </a:rPr>
              <a:t>, then ….</a:t>
            </a:r>
          </a:p>
        </p:txBody>
      </p:sp>
      <p:sp>
        <p:nvSpPr>
          <p:cNvPr id="13" name="Text Box 17">
            <a:extLst>
              <a:ext uri="{FF2B5EF4-FFF2-40B4-BE49-F238E27FC236}">
                <a16:creationId xmlns:a16="http://schemas.microsoft.com/office/drawing/2014/main" id="{A0A524E2-4D49-FE4F-8D9E-70533F8E9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266" y="4710113"/>
            <a:ext cx="264848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800" dirty="0">
                <a:latin typeface="+mn-lt"/>
              </a:rPr>
              <a:t>If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U&gt;E</a:t>
            </a:r>
            <a:r>
              <a:rPr lang="en-US" sz="2800" dirty="0">
                <a:latin typeface="+mn-lt"/>
              </a:rPr>
              <a:t>, then ….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8F961-2889-8D47-8A25-8F554736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Ansatz to the</a:t>
            </a:r>
            <a:br>
              <a:rPr lang="en-US" dirty="0"/>
            </a:br>
            <a:r>
              <a:rPr lang="en-US" dirty="0"/>
              <a:t>Time-independent Schrödinger Equation</a:t>
            </a:r>
          </a:p>
        </p:txBody>
      </p:sp>
      <p:graphicFrame>
        <p:nvGraphicFramePr>
          <p:cNvPr id="14" name="Object 9">
            <a:extLst>
              <a:ext uri="{FF2B5EF4-FFF2-40B4-BE49-F238E27FC236}">
                <a16:creationId xmlns:a16="http://schemas.microsoft.com/office/drawing/2014/main" id="{13BBFBE9-1355-F04E-9D9E-575F3DFB31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6236" y="950398"/>
          <a:ext cx="3698875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5699700" imgH="9652000" progId="Equation.DSMT4">
                  <p:embed/>
                </p:oleObj>
              </mc:Choice>
              <mc:Fallback>
                <p:oleObj name="Equation" r:id="rId14" imgW="35699700" imgH="9652000" progId="Equation.DSMT4">
                  <p:embed/>
                  <p:pic>
                    <p:nvPicPr>
                      <p:cNvPr id="14" name="Object 9">
                        <a:extLst>
                          <a:ext uri="{FF2B5EF4-FFF2-40B4-BE49-F238E27FC236}">
                            <a16:creationId xmlns:a16="http://schemas.microsoft.com/office/drawing/2014/main" id="{13BBFBE9-1355-F04E-9D9E-575F3DFB31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6236" y="950398"/>
                        <a:ext cx="3698875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5">
            <a:extLst>
              <a:ext uri="{FF2B5EF4-FFF2-40B4-BE49-F238E27FC236}">
                <a16:creationId xmlns:a16="http://schemas.microsoft.com/office/drawing/2014/main" id="{625CE024-86C4-4C48-AAC2-3B23995FBD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190" y="3659430"/>
          <a:ext cx="249340" cy="10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826000" imgH="2120900" progId="Equation.3">
                  <p:embed/>
                </p:oleObj>
              </mc:Choice>
              <mc:Fallback>
                <p:oleObj name="Equation" r:id="rId16" imgW="4826000" imgH="2120900" progId="Equation.3">
                  <p:embed/>
                  <p:pic>
                    <p:nvPicPr>
                      <p:cNvPr id="16" name="Object 5">
                        <a:extLst>
                          <a:ext uri="{FF2B5EF4-FFF2-40B4-BE49-F238E27FC236}">
                            <a16:creationId xmlns:a16="http://schemas.microsoft.com/office/drawing/2014/main" id="{625CE024-86C4-4C48-AAC2-3B23995FBD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190" y="3659430"/>
                        <a:ext cx="249340" cy="10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1259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AA174B50-D302-0440-B681-F9C35184E4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98831" y="1470346"/>
          <a:ext cx="115215" cy="51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652000" progId="Equation.DSMT4">
                  <p:embed/>
                </p:oleObj>
              </mc:Choice>
              <mc:Fallback>
                <p:oleObj name="Equation" r:id="rId2" imgW="21653500" imgH="9652000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AA174B50-D302-0440-B681-F9C35184E4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831" y="1470346"/>
                        <a:ext cx="115215" cy="512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" name="Object 5">
            <a:extLst>
              <a:ext uri="{FF2B5EF4-FFF2-40B4-BE49-F238E27FC236}">
                <a16:creationId xmlns:a16="http://schemas.microsoft.com/office/drawing/2014/main" id="{40852F49-0EED-F341-A067-15D4DC3F5F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8576" y="5191125"/>
          <a:ext cx="2703513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305500" imgH="10820400" progId="Equation.DSMT4">
                  <p:embed/>
                </p:oleObj>
              </mc:Choice>
              <mc:Fallback>
                <p:oleObj name="Equation" r:id="rId4" imgW="31305500" imgH="10820400" progId="Equation.DSMT4">
                  <p:embed/>
                  <p:pic>
                    <p:nvPicPr>
                      <p:cNvPr id="3074" name="Object 5">
                        <a:extLst>
                          <a:ext uri="{FF2B5EF4-FFF2-40B4-BE49-F238E27FC236}">
                            <a16:creationId xmlns:a16="http://schemas.microsoft.com/office/drawing/2014/main" id="{40852F49-0EED-F341-A067-15D4DC3F5F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576" y="5191125"/>
                        <a:ext cx="2703513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>
            <a:extLst>
              <a:ext uri="{FF2B5EF4-FFF2-40B4-BE49-F238E27FC236}">
                <a16:creationId xmlns:a16="http://schemas.microsoft.com/office/drawing/2014/main" id="{765742CA-266D-7545-95BF-A03926BFCC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60532" y="1162335"/>
          <a:ext cx="2670937" cy="745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7744400" imgH="10528300" progId="Equation.DSMT4">
                  <p:embed/>
                </p:oleObj>
              </mc:Choice>
              <mc:Fallback>
                <p:oleObj name="Equation" r:id="rId6" imgW="37744400" imgH="10528300" progId="Equation.DSMT4">
                  <p:embed/>
                  <p:pic>
                    <p:nvPicPr>
                      <p:cNvPr id="3075" name="Object 6">
                        <a:extLst>
                          <a:ext uri="{FF2B5EF4-FFF2-40B4-BE49-F238E27FC236}">
                            <a16:creationId xmlns:a16="http://schemas.microsoft.com/office/drawing/2014/main" id="{765742CA-266D-7545-95BF-A03926BFCC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532" y="1162335"/>
                        <a:ext cx="2670937" cy="745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 Box 5">
            <a:extLst>
              <a:ext uri="{FF2B5EF4-FFF2-40B4-BE49-F238E27FC236}">
                <a16:creationId xmlns:a16="http://schemas.microsoft.com/office/drawing/2014/main" id="{24AA4CCC-6E25-C945-A7D1-0A8EE37E0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0" y="3844925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Symbol" pitchFamily="2" charset="2"/>
              </a:rPr>
              <a:t> 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F3D3B7E9-2D9D-1B4E-8238-716FA17DC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75" y="2209800"/>
            <a:ext cx="924644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  <a:buFontTx/>
              <a:buChar char="•"/>
              <a:defRPr/>
            </a:pPr>
            <a:r>
              <a:rPr lang="en-US" dirty="0">
                <a:latin typeface="+mn-lt"/>
              </a:rPr>
              <a:t> Obtain U(x) and the boundary conditions for a given problem.</a:t>
            </a:r>
          </a:p>
          <a:p>
            <a:pPr>
              <a:buClr>
                <a:srgbClr val="FF0000"/>
              </a:buClr>
              <a:buFontTx/>
              <a:buChar char="•"/>
              <a:defRPr/>
            </a:pPr>
            <a:endParaRPr lang="en-US" dirty="0">
              <a:latin typeface="+mn-lt"/>
            </a:endParaRPr>
          </a:p>
          <a:p>
            <a:pPr>
              <a:buClr>
                <a:srgbClr val="FF0000"/>
              </a:buClr>
              <a:buFontTx/>
              <a:buChar char="•"/>
              <a:defRPr/>
            </a:pPr>
            <a:r>
              <a:rPr lang="en-US" dirty="0">
                <a:latin typeface="+mn-lt"/>
              </a:rPr>
              <a:t> Solve the 2</a:t>
            </a:r>
            <a:r>
              <a:rPr lang="en-US" baseline="30000" dirty="0">
                <a:latin typeface="+mn-lt"/>
              </a:rPr>
              <a:t>nd</a:t>
            </a:r>
            <a:r>
              <a:rPr lang="en-US" dirty="0">
                <a:latin typeface="+mn-lt"/>
              </a:rPr>
              <a:t> order equation – pretty basic</a:t>
            </a:r>
          </a:p>
          <a:p>
            <a:pPr>
              <a:buClr>
                <a:srgbClr val="FF0000"/>
              </a:buClr>
              <a:buFontTx/>
              <a:buChar char="•"/>
              <a:defRPr/>
            </a:pPr>
            <a:endParaRPr lang="en-US" dirty="0">
              <a:latin typeface="Maiandra GD" pitchFamily="34" charset="0"/>
            </a:endParaRPr>
          </a:p>
          <a:p>
            <a:pPr>
              <a:buClr>
                <a:srgbClr val="FF0000"/>
              </a:buClr>
              <a:buFontTx/>
              <a:buChar char="•"/>
              <a:defRPr/>
            </a:pPr>
            <a:r>
              <a:rPr lang="en-US" dirty="0">
                <a:latin typeface="Maiandra GD" pitchFamily="34" charset="0"/>
              </a:rPr>
              <a:t> </a:t>
            </a:r>
            <a:r>
              <a:rPr lang="en-US" dirty="0">
                <a:latin typeface="+mn-lt"/>
              </a:rPr>
              <a:t>Interpret </a:t>
            </a:r>
            <a:r>
              <a:rPr lang="en-US" dirty="0">
                <a:latin typeface="Maiandra GD" pitchFamily="34" charset="0"/>
              </a:rPr>
              <a:t>                   </a:t>
            </a:r>
            <a:r>
              <a:rPr lang="en-US" dirty="0">
                <a:latin typeface="+mn-lt"/>
              </a:rPr>
              <a:t>as the probability of finding an electron at x</a:t>
            </a:r>
          </a:p>
          <a:p>
            <a:pPr>
              <a:buClr>
                <a:srgbClr val="FF0000"/>
              </a:buClr>
              <a:buFontTx/>
              <a:buChar char="•"/>
              <a:defRPr/>
            </a:pPr>
            <a:endParaRPr lang="en-US" dirty="0">
              <a:latin typeface="+mn-lt"/>
            </a:endParaRPr>
          </a:p>
          <a:p>
            <a:pPr>
              <a:buClr>
                <a:srgbClr val="FF0000"/>
              </a:buClr>
              <a:buFontTx/>
              <a:buChar char="•"/>
              <a:defRPr/>
            </a:pPr>
            <a:r>
              <a:rPr lang="en-US" dirty="0">
                <a:latin typeface="+mn-lt"/>
              </a:rPr>
              <a:t> Compute anything else you need, e.g., </a:t>
            </a:r>
          </a:p>
        </p:txBody>
      </p:sp>
      <p:graphicFrame>
        <p:nvGraphicFramePr>
          <p:cNvPr id="3076" name="Object 9">
            <a:extLst>
              <a:ext uri="{FF2B5EF4-FFF2-40B4-BE49-F238E27FC236}">
                <a16:creationId xmlns:a16="http://schemas.microsoft.com/office/drawing/2014/main" id="{F6DE4FB8-978A-B94A-95C6-6E91A21A86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643313"/>
          <a:ext cx="1371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798800" imgH="6438900" progId="Equation.DSMT4">
                  <p:embed/>
                </p:oleObj>
              </mc:Choice>
              <mc:Fallback>
                <p:oleObj name="Equation" r:id="rId8" imgW="15798800" imgH="6438900" progId="Equation.DSMT4">
                  <p:embed/>
                  <p:pic>
                    <p:nvPicPr>
                      <p:cNvPr id="3076" name="Object 9">
                        <a:extLst>
                          <a:ext uri="{FF2B5EF4-FFF2-40B4-BE49-F238E27FC236}">
                            <a16:creationId xmlns:a16="http://schemas.microsoft.com/office/drawing/2014/main" id="{F6DE4FB8-978A-B94A-95C6-6E91A21A86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643313"/>
                        <a:ext cx="13716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0">
            <a:extLst>
              <a:ext uri="{FF2B5EF4-FFF2-40B4-BE49-F238E27FC236}">
                <a16:creationId xmlns:a16="http://schemas.microsoft.com/office/drawing/2014/main" id="{27945939-8E54-C94C-B6D0-3A49B263A7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7775" y="5126038"/>
          <a:ext cx="2833688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642300" imgH="10820400" progId="Equation.DSMT4">
                  <p:embed/>
                </p:oleObj>
              </mc:Choice>
              <mc:Fallback>
                <p:oleObj name="Equation" r:id="rId10" imgW="33642300" imgH="10820400" progId="Equation.DSMT4">
                  <p:embed/>
                  <p:pic>
                    <p:nvPicPr>
                      <p:cNvPr id="3077" name="Object 10">
                        <a:extLst>
                          <a:ext uri="{FF2B5EF4-FFF2-40B4-BE49-F238E27FC236}">
                            <a16:creationId xmlns:a16="http://schemas.microsoft.com/office/drawing/2014/main" id="{27945939-8E54-C94C-B6D0-3A49B263A7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7775" y="5126038"/>
                        <a:ext cx="2833688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F0DA424-A4A1-374E-BA5C-DC5F0BDB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Schrödinger Equation</a:t>
            </a:r>
            <a:br>
              <a:rPr lang="en-US" dirty="0"/>
            </a:br>
            <a:r>
              <a:rPr lang="en-US" dirty="0"/>
              <a:t>A Simple Differential Equation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C6CDA05-C7E1-FC47-BBA8-E11BAE3415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3046" y="1162335"/>
          <a:ext cx="2670937" cy="72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5699700" imgH="9652000" progId="Equation.DSMT4">
                  <p:embed/>
                </p:oleObj>
              </mc:Choice>
              <mc:Fallback>
                <p:oleObj name="Equation" r:id="rId12" imgW="35699700" imgH="96520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FC6CDA05-C7E1-FC47-BBA8-E11BAE3415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46" y="1162335"/>
                        <a:ext cx="2670937" cy="72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0E521EA-704C-8648-BB86-6485EC5278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6250" y="1092838"/>
          <a:ext cx="1752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26000" imgH="2120900" progId="Equation.3">
                  <p:embed/>
                </p:oleObj>
              </mc:Choice>
              <mc:Fallback>
                <p:oleObj name="Equation" r:id="rId14" imgW="4826000" imgH="2120900" progId="Equation.3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0E521EA-704C-8648-BB86-6485EC5278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6250" y="1092838"/>
                        <a:ext cx="17526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268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5792" y="973007"/>
            <a:ext cx="2115386" cy="138499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7062C7-1B8B-FD49-A6B6-155DDC0B19EB}"/>
              </a:ext>
            </a:extLst>
          </p:cNvPr>
          <p:cNvGrpSpPr/>
          <p:nvPr/>
        </p:nvGrpSpPr>
        <p:grpSpPr>
          <a:xfrm>
            <a:off x="2133600" y="740651"/>
            <a:ext cx="4553700" cy="2828952"/>
            <a:chOff x="2133600" y="740651"/>
            <a:chExt cx="4553700" cy="28289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B5478CC-C23D-B248-9A8B-AADD4043593D}"/>
                </a:ext>
              </a:extLst>
            </p:cNvPr>
            <p:cNvGrpSpPr/>
            <p:nvPr/>
          </p:nvGrpSpPr>
          <p:grpSpPr>
            <a:xfrm>
              <a:off x="2133600" y="740651"/>
              <a:ext cx="3944100" cy="2828952"/>
              <a:chOff x="2133600" y="740651"/>
              <a:chExt cx="3944100" cy="282895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1F4E3409-52CC-264B-A818-4ED69E3B4F82}"/>
                  </a:ext>
                </a:extLst>
              </p:cNvPr>
              <p:cNvGrpSpPr/>
              <p:nvPr/>
            </p:nvGrpSpPr>
            <p:grpSpPr>
              <a:xfrm>
                <a:off x="2133600" y="1588403"/>
                <a:ext cx="3867900" cy="1981200"/>
                <a:chOff x="2133600" y="1588403"/>
                <a:chExt cx="3867900" cy="1981200"/>
              </a:xfrm>
            </p:grpSpPr>
            <p:pic>
              <p:nvPicPr>
                <p:cNvPr id="48" name="Picture 47" descr="A picture containing remote, dark, table, control&#10;&#10;Description automatically generated">
                  <a:extLst>
                    <a:ext uri="{FF2B5EF4-FFF2-40B4-BE49-F238E27FC236}">
                      <a16:creationId xmlns:a16="http://schemas.microsoft.com/office/drawing/2014/main" id="{4060D7CE-A15F-B243-BC27-B657960845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154" r="21707"/>
                <a:stretch/>
              </p:blipFill>
              <p:spPr>
                <a:xfrm rot="581797">
                  <a:off x="2213680" y="2116858"/>
                  <a:ext cx="1100979" cy="667461"/>
                </a:xfrm>
                <a:prstGeom prst="rect">
                  <a:avLst/>
                </a:prstGeom>
              </p:spPr>
            </p:pic>
            <p:sp>
              <p:nvSpPr>
                <p:cNvPr id="59394" name="Rectangle 2">
                  <a:extLst>
                    <a:ext uri="{FF2B5EF4-FFF2-40B4-BE49-F238E27FC236}">
                      <a16:creationId xmlns:a16="http://schemas.microsoft.com/office/drawing/2014/main" id="{2C9097A5-3677-CF4D-83E0-AB15744079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33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5" name="Rectangle 3">
                  <a:extLst>
                    <a:ext uri="{FF2B5EF4-FFF2-40B4-BE49-F238E27FC236}">
                      <a16:creationId xmlns:a16="http://schemas.microsoft.com/office/drawing/2014/main" id="{8210AC9E-DC0E-CF4F-9BD7-9201D808EC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6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7" name="Freeform 5">
                  <a:extLst>
                    <a:ext uri="{FF2B5EF4-FFF2-40B4-BE49-F238E27FC236}">
                      <a16:creationId xmlns:a16="http://schemas.microsoft.com/office/drawing/2014/main" id="{23628DF0-9255-4345-886C-0511DB52FA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9800" y="2655203"/>
                  <a:ext cx="457200" cy="228600"/>
                </a:xfrm>
                <a:custGeom>
                  <a:avLst/>
                  <a:gdLst>
                    <a:gd name="T0" fmla="*/ 0 w 288"/>
                    <a:gd name="T1" fmla="*/ 0 h 144"/>
                    <a:gd name="T2" fmla="*/ 0 w 288"/>
                    <a:gd name="T3" fmla="*/ 2147483647 h 144"/>
                    <a:gd name="T4" fmla="*/ 2147483647 w 288"/>
                    <a:gd name="T5" fmla="*/ 2147483647 h 144"/>
                    <a:gd name="T6" fmla="*/ 2147483647 w 288"/>
                    <a:gd name="T7" fmla="*/ 2147483647 h 144"/>
                    <a:gd name="T8" fmla="*/ 2147483647 w 288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8"/>
                    <a:gd name="T16" fmla="*/ 0 h 144"/>
                    <a:gd name="T17" fmla="*/ 288 w 288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8" h="144">
                      <a:moveTo>
                        <a:pt x="0" y="0"/>
                      </a:moveTo>
                      <a:lnTo>
                        <a:pt x="0" y="144"/>
                      </a:lnTo>
                      <a:lnTo>
                        <a:pt x="288" y="144"/>
                      </a:lnTo>
                      <a:lnTo>
                        <a:pt x="288" y="96"/>
                      </a:lnTo>
                      <a:lnTo>
                        <a:pt x="288" y="14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8" name="Freeform 6">
                  <a:extLst>
                    <a:ext uri="{FF2B5EF4-FFF2-40B4-BE49-F238E27FC236}">
                      <a16:creationId xmlns:a16="http://schemas.microsoft.com/office/drawing/2014/main" id="{0998B6AA-EB39-4E4C-B334-6B70A8306A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3200" y="2655203"/>
                  <a:ext cx="609600" cy="304800"/>
                </a:xfrm>
                <a:custGeom>
                  <a:avLst/>
                  <a:gdLst>
                    <a:gd name="T0" fmla="*/ 2147483647 w 384"/>
                    <a:gd name="T1" fmla="*/ 0 h 192"/>
                    <a:gd name="T2" fmla="*/ 2147483647 w 384"/>
                    <a:gd name="T3" fmla="*/ 2147483647 h 192"/>
                    <a:gd name="T4" fmla="*/ 0 w 384"/>
                    <a:gd name="T5" fmla="*/ 2147483647 h 192"/>
                    <a:gd name="T6" fmla="*/ 0 w 384"/>
                    <a:gd name="T7" fmla="*/ 2147483647 h 192"/>
                    <a:gd name="T8" fmla="*/ 0 w 384"/>
                    <a:gd name="T9" fmla="*/ 214748364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4"/>
                    <a:gd name="T16" fmla="*/ 0 h 192"/>
                    <a:gd name="T17" fmla="*/ 384 w 384"/>
                    <a:gd name="T18" fmla="*/ 192 h 1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4" h="192">
                      <a:moveTo>
                        <a:pt x="384" y="0"/>
                      </a:moveTo>
                      <a:lnTo>
                        <a:pt x="384" y="144"/>
                      </a:lnTo>
                      <a:lnTo>
                        <a:pt x="0" y="144"/>
                      </a:lnTo>
                      <a:lnTo>
                        <a:pt x="0" y="48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9" name="Rectangle 7">
                  <a:extLst>
                    <a:ext uri="{FF2B5EF4-FFF2-40B4-BE49-F238E27FC236}">
                      <a16:creationId xmlns:a16="http://schemas.microsoft.com/office/drawing/2014/main" id="{FDD7B0D5-F693-FF41-9245-AB3B8900DD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5600" y="2350403"/>
                  <a:ext cx="76200" cy="7620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0" name="Line 8">
                  <a:extLst>
                    <a:ext uri="{FF2B5EF4-FFF2-40B4-BE49-F238E27FC236}">
                      <a16:creationId xmlns:a16="http://schemas.microsoft.com/office/drawing/2014/main" id="{D51A2E91-D74D-CC44-8FEE-115F044D3C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5601" y="2426603"/>
                  <a:ext cx="962095" cy="1143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1" name="Line 9">
                  <a:extLst>
                    <a:ext uri="{FF2B5EF4-FFF2-40B4-BE49-F238E27FC236}">
                      <a16:creationId xmlns:a16="http://schemas.microsoft.com/office/drawing/2014/main" id="{36428BF8-856E-6640-BA1C-4D31335A4E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95600" y="1588403"/>
                  <a:ext cx="934200" cy="762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2" name="Rectangle 10">
                  <a:extLst>
                    <a:ext uri="{FF2B5EF4-FFF2-40B4-BE49-F238E27FC236}">
                      <a16:creationId xmlns:a16="http://schemas.microsoft.com/office/drawing/2014/main" id="{D4899630-F6D7-A942-97C7-BF3EA280E3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7900" y="1588403"/>
                  <a:ext cx="2133600" cy="1981200"/>
                </a:xfrm>
                <a:prstGeom prst="rect">
                  <a:avLst/>
                </a:prstGeom>
                <a:solidFill>
                  <a:srgbClr val="CCFF99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3" name="Line 11">
                  <a:extLst>
                    <a:ext uri="{FF2B5EF4-FFF2-40B4-BE49-F238E27FC236}">
                      <a16:creationId xmlns:a16="http://schemas.microsoft.com/office/drawing/2014/main" id="{B1AF96B5-F721-314E-8BDC-09EA0022CF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489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4" name="Line 12">
                  <a:extLst>
                    <a:ext uri="{FF2B5EF4-FFF2-40B4-BE49-F238E27FC236}">
                      <a16:creationId xmlns:a16="http://schemas.microsoft.com/office/drawing/2014/main" id="{25B7A236-FAE4-E440-B688-51B771CE52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61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5" name="Line 13">
                  <a:extLst>
                    <a:ext uri="{FF2B5EF4-FFF2-40B4-BE49-F238E27FC236}">
                      <a16:creationId xmlns:a16="http://schemas.microsoft.com/office/drawing/2014/main" id="{7E27222F-351E-FD43-85C6-990512FE83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252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6" name="Line 14">
                  <a:extLst>
                    <a:ext uri="{FF2B5EF4-FFF2-40B4-BE49-F238E27FC236}">
                      <a16:creationId xmlns:a16="http://schemas.microsoft.com/office/drawing/2014/main" id="{FABD71A9-17E1-8346-ACE0-01494CF4B2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824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7" name="Line 15">
                  <a:extLst>
                    <a:ext uri="{FF2B5EF4-FFF2-40B4-BE49-F238E27FC236}">
                      <a16:creationId xmlns:a16="http://schemas.microsoft.com/office/drawing/2014/main" id="{F5531DB5-34C8-0D49-93B8-F38F436B73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1969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8" name="Line 16">
                  <a:extLst>
                    <a:ext uri="{FF2B5EF4-FFF2-40B4-BE49-F238E27FC236}">
                      <a16:creationId xmlns:a16="http://schemas.microsoft.com/office/drawing/2014/main" id="{7791E2BB-3DA0-0842-867E-2706A5378B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350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9" name="Line 17">
                  <a:extLst>
                    <a:ext uri="{FF2B5EF4-FFF2-40B4-BE49-F238E27FC236}">
                      <a16:creationId xmlns:a16="http://schemas.microsoft.com/office/drawing/2014/main" id="{12720F9F-C8BE-AE4F-A54E-678F67BA6C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7568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0" name="Line 18">
                  <a:extLst>
                    <a:ext uri="{FF2B5EF4-FFF2-40B4-BE49-F238E27FC236}">
                      <a16:creationId xmlns:a16="http://schemas.microsoft.com/office/drawing/2014/main" id="{B562AE94-AE39-FB4D-8D3E-B26DD1944A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31886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1" name="Oval 19">
                  <a:extLst>
                    <a:ext uri="{FF2B5EF4-FFF2-40B4-BE49-F238E27FC236}">
                      <a16:creationId xmlns:a16="http://schemas.microsoft.com/office/drawing/2014/main" id="{A1AFE619-1A31-484A-A2BC-A7BFC94FF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2" name="Oval 20">
                  <a:extLst>
                    <a:ext uri="{FF2B5EF4-FFF2-40B4-BE49-F238E27FC236}">
                      <a16:creationId xmlns:a16="http://schemas.microsoft.com/office/drawing/2014/main" id="{33B3572C-87EB-EF47-94A3-C51F8AA40A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3" name="Oval 21">
                  <a:extLst>
                    <a:ext uri="{FF2B5EF4-FFF2-40B4-BE49-F238E27FC236}">
                      <a16:creationId xmlns:a16="http://schemas.microsoft.com/office/drawing/2014/main" id="{3870D8FE-7D95-DA4A-9A3E-98788CD3BF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4" name="Oval 22">
                  <a:extLst>
                    <a:ext uri="{FF2B5EF4-FFF2-40B4-BE49-F238E27FC236}">
                      <a16:creationId xmlns:a16="http://schemas.microsoft.com/office/drawing/2014/main" id="{3A0CEB69-1393-314D-9441-F0119C584E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19059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5" name="Oval 23">
                  <a:extLst>
                    <a:ext uri="{FF2B5EF4-FFF2-40B4-BE49-F238E27FC236}">
                      <a16:creationId xmlns:a16="http://schemas.microsoft.com/office/drawing/2014/main" id="{900E9064-54BB-7F41-ABF6-D90E081F3D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6" name="Oval 24">
                  <a:extLst>
                    <a:ext uri="{FF2B5EF4-FFF2-40B4-BE49-F238E27FC236}">
                      <a16:creationId xmlns:a16="http://schemas.microsoft.com/office/drawing/2014/main" id="{F15BC405-407A-1641-95C3-31E4BC9037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7" name="Oval 25">
                  <a:extLst>
                    <a:ext uri="{FF2B5EF4-FFF2-40B4-BE49-F238E27FC236}">
                      <a16:creationId xmlns:a16="http://schemas.microsoft.com/office/drawing/2014/main" id="{36769E1D-751D-D645-8E72-9A4316F64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8" name="Oval 26">
                  <a:extLst>
                    <a:ext uri="{FF2B5EF4-FFF2-40B4-BE49-F238E27FC236}">
                      <a16:creationId xmlns:a16="http://schemas.microsoft.com/office/drawing/2014/main" id="{5D93C3E7-3748-C144-A1CA-0A033E5B42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274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9" name="Oval 27">
                  <a:extLst>
                    <a:ext uri="{FF2B5EF4-FFF2-40B4-BE49-F238E27FC236}">
                      <a16:creationId xmlns:a16="http://schemas.microsoft.com/office/drawing/2014/main" id="{F7CC5223-96A2-0A44-AA84-4B98DC876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0" name="Oval 28">
                  <a:extLst>
                    <a:ext uri="{FF2B5EF4-FFF2-40B4-BE49-F238E27FC236}">
                      <a16:creationId xmlns:a16="http://schemas.microsoft.com/office/drawing/2014/main" id="{9DE8CAAC-55F3-D54F-924E-11DF594602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1" name="Oval 29">
                  <a:extLst>
                    <a:ext uri="{FF2B5EF4-FFF2-40B4-BE49-F238E27FC236}">
                      <a16:creationId xmlns:a16="http://schemas.microsoft.com/office/drawing/2014/main" id="{0894DE35-7ED4-9E4F-B2EB-7171AF98D8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2" name="Oval 30">
                  <a:extLst>
                    <a:ext uri="{FF2B5EF4-FFF2-40B4-BE49-F238E27FC236}">
                      <a16:creationId xmlns:a16="http://schemas.microsoft.com/office/drawing/2014/main" id="{DA45FC86-9268-6C40-AC00-65E236DB0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6933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3" name="Oval 31">
                  <a:extLst>
                    <a:ext uri="{FF2B5EF4-FFF2-40B4-BE49-F238E27FC236}">
                      <a16:creationId xmlns:a16="http://schemas.microsoft.com/office/drawing/2014/main" id="{EBF0B5B6-498E-C74E-90CF-B083972553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4" name="Oval 32">
                  <a:extLst>
                    <a:ext uri="{FF2B5EF4-FFF2-40B4-BE49-F238E27FC236}">
                      <a16:creationId xmlns:a16="http://schemas.microsoft.com/office/drawing/2014/main" id="{DA801D52-D926-7E4E-9C7A-F98D1BA1B9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5" name="Oval 33">
                  <a:extLst>
                    <a:ext uri="{FF2B5EF4-FFF2-40B4-BE49-F238E27FC236}">
                      <a16:creationId xmlns:a16="http://schemas.microsoft.com/office/drawing/2014/main" id="{FFDA04C2-F29E-C947-8DBA-030ECFF5D1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6" name="Oval 34">
                  <a:extLst>
                    <a:ext uri="{FF2B5EF4-FFF2-40B4-BE49-F238E27FC236}">
                      <a16:creationId xmlns:a16="http://schemas.microsoft.com/office/drawing/2014/main" id="{E1BE030E-A090-274D-94FE-8D04BBEB0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31124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9" name="Oval 37">
                  <a:extLst>
                    <a:ext uri="{FF2B5EF4-FFF2-40B4-BE49-F238E27FC236}">
                      <a16:creationId xmlns:a16="http://schemas.microsoft.com/office/drawing/2014/main" id="{F74BFEF6-D534-BB49-BE97-DE64F69904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01300" y="2540903"/>
                  <a:ext cx="76200" cy="762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</p:grpSp>
          <p:sp>
            <p:nvSpPr>
              <p:cNvPr id="41" name="Text Box 38">
                <a:extLst>
                  <a:ext uri="{FF2B5EF4-FFF2-40B4-BE49-F238E27FC236}">
                    <a16:creationId xmlns:a16="http://schemas.microsoft.com/office/drawing/2014/main" id="{C393BCDA-3FAB-B345-825B-9F64169226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9963" y="750204"/>
                <a:ext cx="10438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Original </a:t>
                </a:r>
              </a:p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Problem</a:t>
                </a:r>
              </a:p>
            </p:txBody>
          </p:sp>
          <p:sp>
            <p:nvSpPr>
              <p:cNvPr id="42" name="Text Box 39">
                <a:extLst>
                  <a:ext uri="{FF2B5EF4-FFF2-40B4-BE49-F238E27FC236}">
                    <a16:creationId xmlns:a16="http://schemas.microsoft.com/office/drawing/2014/main" id="{19998465-6B4E-A04E-80E4-F7D3609A51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3334" y="740651"/>
                <a:ext cx="112082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Periodic</a:t>
                </a:r>
              </a:p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Structure</a:t>
                </a:r>
              </a:p>
            </p:txBody>
          </p:sp>
          <p:sp>
            <p:nvSpPr>
              <p:cNvPr id="59427" name="Rectangle 35">
                <a:extLst>
                  <a:ext uri="{FF2B5EF4-FFF2-40B4-BE49-F238E27FC236}">
                    <a16:creationId xmlns:a16="http://schemas.microsoft.com/office/drawing/2014/main" id="{78C1C40D-547F-344D-B330-4FA913788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700" y="2693304"/>
                <a:ext cx="2286000" cy="152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7700" y="2464704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7700" y="2845704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Reflection at and Transmission over 1 Step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72" name="AutoShape 5">
            <a:extLst>
              <a:ext uri="{FF2B5EF4-FFF2-40B4-BE49-F238E27FC236}">
                <a16:creationId xmlns:a16="http://schemas.microsoft.com/office/drawing/2014/main" id="{E262C881-20FE-AA48-A24B-C72A56FD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364" y="41208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96DAED46-7E58-FD49-8A38-5471933ED579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804775" y="838199"/>
            <a:ext cx="0" cy="30235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4" name="Object 5">
            <a:extLst>
              <a:ext uri="{FF2B5EF4-FFF2-40B4-BE49-F238E27FC236}">
                <a16:creationId xmlns:a16="http://schemas.microsoft.com/office/drawing/2014/main" id="{C650C50B-531F-7846-B867-E31E269CBC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623630"/>
              </p:ext>
            </p:extLst>
          </p:nvPr>
        </p:nvGraphicFramePr>
        <p:xfrm>
          <a:off x="9148904" y="4391678"/>
          <a:ext cx="1752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3">
                  <p:embed/>
                </p:oleObj>
              </mc:Choice>
              <mc:Fallback>
                <p:oleObj name="Equation" r:id="rId4" imgW="4826000" imgH="2120900" progId="Equation.3">
                  <p:embed/>
                  <p:pic>
                    <p:nvPicPr>
                      <p:cNvPr id="4098" name="Object 5">
                        <a:extLst>
                          <a:ext uri="{FF2B5EF4-FFF2-40B4-BE49-F238E27FC236}">
                            <a16:creationId xmlns:a16="http://schemas.microsoft.com/office/drawing/2014/main" id="{C18F59A5-2F1D-F34B-8769-30BACF9758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8904" y="4391678"/>
                        <a:ext cx="17526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41136E2C-75F3-394A-9DE4-93C85EA1C8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449637"/>
              </p:ext>
            </p:extLst>
          </p:nvPr>
        </p:nvGraphicFramePr>
        <p:xfrm>
          <a:off x="8786487" y="3631742"/>
          <a:ext cx="2670937" cy="72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99700" imgH="9652000" progId="Equation.DSMT4">
                  <p:embed/>
                </p:oleObj>
              </mc:Choice>
              <mc:Fallback>
                <p:oleObj name="Equation" r:id="rId6" imgW="35699700" imgH="96520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FC6CDA05-C7E1-FC47-BBA8-E11BAE3415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487" y="3631742"/>
                        <a:ext cx="2670937" cy="72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665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5">
            <a:extLst>
              <a:ext uri="{FF2B5EF4-FFF2-40B4-BE49-F238E27FC236}">
                <a16:creationId xmlns:a16="http://schemas.microsoft.com/office/drawing/2014/main" id="{C18F59A5-2F1D-F34B-8769-30BACF9758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483190"/>
              </p:ext>
            </p:extLst>
          </p:nvPr>
        </p:nvGraphicFramePr>
        <p:xfrm>
          <a:off x="2247900" y="1047749"/>
          <a:ext cx="1752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6000" imgH="2120900" progId="Equation.3">
                  <p:embed/>
                </p:oleObj>
              </mc:Choice>
              <mc:Fallback>
                <p:oleObj name="Equation" r:id="rId2" imgW="4826000" imgH="2120900" progId="Equation.3">
                  <p:embed/>
                  <p:pic>
                    <p:nvPicPr>
                      <p:cNvPr id="4098" name="Object 5">
                        <a:extLst>
                          <a:ext uri="{FF2B5EF4-FFF2-40B4-BE49-F238E27FC236}">
                            <a16:creationId xmlns:a16="http://schemas.microsoft.com/office/drawing/2014/main" id="{C18F59A5-2F1D-F34B-8769-30BACF9758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1047749"/>
                        <a:ext cx="17526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6">
            <a:extLst>
              <a:ext uri="{FF2B5EF4-FFF2-40B4-BE49-F238E27FC236}">
                <a16:creationId xmlns:a16="http://schemas.microsoft.com/office/drawing/2014/main" id="{F0173AC5-F4C8-8747-9BDB-FEDCB48803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270047"/>
              </p:ext>
            </p:extLst>
          </p:nvPr>
        </p:nvGraphicFramePr>
        <p:xfrm>
          <a:off x="4648200" y="1028700"/>
          <a:ext cx="1925638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327100" imgH="10820400" progId="Equation.DSMT4">
                  <p:embed/>
                </p:oleObj>
              </mc:Choice>
              <mc:Fallback>
                <p:oleObj name="Equation" r:id="rId4" imgW="26327100" imgH="10820400" progId="Equation.DSMT4">
                  <p:embed/>
                  <p:pic>
                    <p:nvPicPr>
                      <p:cNvPr id="4099" name="Object 6">
                        <a:extLst>
                          <a:ext uri="{FF2B5EF4-FFF2-40B4-BE49-F238E27FC236}">
                            <a16:creationId xmlns:a16="http://schemas.microsoft.com/office/drawing/2014/main" id="{F0173AC5-F4C8-8747-9BDB-FEDCB48803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028700"/>
                        <a:ext cx="1925638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7">
            <a:extLst>
              <a:ext uri="{FF2B5EF4-FFF2-40B4-BE49-F238E27FC236}">
                <a16:creationId xmlns:a16="http://schemas.microsoft.com/office/drawing/2014/main" id="{531E1F92-F3CC-0A41-B4F6-7F4E1CC4FE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190348"/>
              </p:ext>
            </p:extLst>
          </p:nvPr>
        </p:nvGraphicFramePr>
        <p:xfrm>
          <a:off x="6134100" y="2959099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28900" imgH="4978400" progId="Equation.3">
                  <p:embed/>
                </p:oleObj>
              </mc:Choice>
              <mc:Fallback>
                <p:oleObj name="Equation" r:id="rId6" imgW="2628900" imgH="4978400" progId="Equation.3">
                  <p:embed/>
                  <p:pic>
                    <p:nvPicPr>
                      <p:cNvPr id="4100" name="Object 7">
                        <a:extLst>
                          <a:ext uri="{FF2B5EF4-FFF2-40B4-BE49-F238E27FC236}">
                            <a16:creationId xmlns:a16="http://schemas.microsoft.com/office/drawing/2014/main" id="{531E1F92-F3CC-0A41-B4F6-7F4E1CC4FE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2959099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Line 12">
            <a:extLst>
              <a:ext uri="{FF2B5EF4-FFF2-40B4-BE49-F238E27FC236}">
                <a16:creationId xmlns:a16="http://schemas.microsoft.com/office/drawing/2014/main" id="{03E4733A-5D09-AF4F-8222-96BAB0D7CB52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7942263" y="838200"/>
            <a:ext cx="0" cy="2505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Text Box 13">
            <a:extLst>
              <a:ext uri="{FF2B5EF4-FFF2-40B4-BE49-F238E27FC236}">
                <a16:creationId xmlns:a16="http://schemas.microsoft.com/office/drawing/2014/main" id="{818FDF56-69A9-DB40-A32F-2378EE8B4B3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9009063" y="2369139"/>
            <a:ext cx="996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icrosoft Sans Serif" panose="020B0604020202020204" pitchFamily="34" charset="0"/>
              </a:rPr>
              <a:t>U(x) </a:t>
            </a:r>
            <a:r>
              <a:rPr lang="en-US" altLang="en-US" sz="1800" dirty="0"/>
              <a:t>~</a:t>
            </a:r>
            <a:r>
              <a:rPr lang="en-US" altLang="en-US" sz="1800" dirty="0">
                <a:latin typeface="Microsoft Sans Serif" panose="020B0604020202020204" pitchFamily="34" charset="0"/>
              </a:rPr>
              <a:t> 0</a:t>
            </a:r>
          </a:p>
        </p:txBody>
      </p:sp>
      <p:sp>
        <p:nvSpPr>
          <p:cNvPr id="4106" name="Text Box 14">
            <a:extLst>
              <a:ext uri="{FF2B5EF4-FFF2-40B4-BE49-F238E27FC236}">
                <a16:creationId xmlns:a16="http://schemas.microsoft.com/office/drawing/2014/main" id="{E503A6D5-061F-A64C-A8B9-02825656AAD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562850" y="13081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C651A008-5490-634C-A2DE-89152ACE2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450" y="2286000"/>
            <a:ext cx="16578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1) Solution</a:t>
            </a:r>
          </a:p>
        </p:txBody>
      </p:sp>
      <p:graphicFrame>
        <p:nvGraphicFramePr>
          <p:cNvPr id="4101" name="Object 14">
            <a:extLst>
              <a:ext uri="{FF2B5EF4-FFF2-40B4-BE49-F238E27FC236}">
                <a16:creationId xmlns:a16="http://schemas.microsoft.com/office/drawing/2014/main" id="{19996F6F-DB25-1344-A123-4E20CE0580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62628"/>
              </p:ext>
            </p:extLst>
          </p:nvPr>
        </p:nvGraphicFramePr>
        <p:xfrm>
          <a:off x="3829050" y="2286000"/>
          <a:ext cx="35814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2418000" imgH="11696700" progId="Equation.DSMT4">
                  <p:embed/>
                </p:oleObj>
              </mc:Choice>
              <mc:Fallback>
                <p:oleObj name="Equation" r:id="rId8" imgW="42418000" imgH="11696700" progId="Equation.DSMT4">
                  <p:embed/>
                  <p:pic>
                    <p:nvPicPr>
                      <p:cNvPr id="4101" name="Object 14">
                        <a:extLst>
                          <a:ext uri="{FF2B5EF4-FFF2-40B4-BE49-F238E27FC236}">
                            <a16:creationId xmlns:a16="http://schemas.microsoft.com/office/drawing/2014/main" id="{19996F6F-DB25-1344-A123-4E20CE0580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0" y="2286000"/>
                        <a:ext cx="358140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19">
            <a:extLst>
              <a:ext uri="{FF2B5EF4-FFF2-40B4-BE49-F238E27FC236}">
                <a16:creationId xmlns:a16="http://schemas.microsoft.com/office/drawing/2014/main" id="{8DF5FCEF-6FDF-5B44-A5E9-FF35D8E33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1" y="3486150"/>
            <a:ext cx="31822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2) Boundary condition</a:t>
            </a:r>
          </a:p>
        </p:txBody>
      </p:sp>
      <p:graphicFrame>
        <p:nvGraphicFramePr>
          <p:cNvPr id="16" name="Object 16">
            <a:extLst>
              <a:ext uri="{FF2B5EF4-FFF2-40B4-BE49-F238E27FC236}">
                <a16:creationId xmlns:a16="http://schemas.microsoft.com/office/drawing/2014/main" id="{F0F8906B-EB5F-614D-B741-97EB0A0CB7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533668"/>
              </p:ext>
            </p:extLst>
          </p:nvPr>
        </p:nvGraphicFramePr>
        <p:xfrm>
          <a:off x="5353049" y="3511550"/>
          <a:ext cx="4589559" cy="1019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2666900" imgH="11696700" progId="Equation.DSMT4">
                  <p:embed/>
                </p:oleObj>
              </mc:Choice>
              <mc:Fallback>
                <p:oleObj name="Equation" r:id="rId10" imgW="52666900" imgH="11696700" progId="Equation.DSMT4">
                  <p:embed/>
                  <p:pic>
                    <p:nvPicPr>
                      <p:cNvPr id="16" name="Object 16">
                        <a:extLst>
                          <a:ext uri="{FF2B5EF4-FFF2-40B4-BE49-F238E27FC236}">
                            <a16:creationId xmlns:a16="http://schemas.microsoft.com/office/drawing/2014/main" id="{F0F8906B-EB5F-614D-B741-97EB0A0CB7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3049" y="3511550"/>
                        <a:ext cx="4589559" cy="1019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B11990D-8E86-B146-9908-7B4F1249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Case 1: Solution for  Particles with E&gt;&gt;U</a:t>
            </a:r>
            <a:endParaRPr lang="en-US" dirty="0"/>
          </a:p>
        </p:txBody>
      </p:sp>
      <p:sp>
        <p:nvSpPr>
          <p:cNvPr id="17" name="Oval 34">
            <a:extLst>
              <a:ext uri="{FF2B5EF4-FFF2-40B4-BE49-F238E27FC236}">
                <a16:creationId xmlns:a16="http://schemas.microsoft.com/office/drawing/2014/main" id="{D5CA72F4-08E5-4C43-91B6-367A60152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8606" y="1303412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Text Box 40">
            <a:extLst>
              <a:ext uri="{FF2B5EF4-FFF2-40B4-BE49-F238E27FC236}">
                <a16:creationId xmlns:a16="http://schemas.microsoft.com/office/drawing/2014/main" id="{8BE9800A-E064-D04F-B173-6D35FD097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2089" y="1005165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19" name="Freeform 31">
            <a:extLst>
              <a:ext uri="{FF2B5EF4-FFF2-40B4-BE49-F238E27FC236}">
                <a16:creationId xmlns:a16="http://schemas.microsoft.com/office/drawing/2014/main" id="{71736ADF-5815-AD4F-BCBD-DB04D1E91A39}"/>
              </a:ext>
            </a:extLst>
          </p:cNvPr>
          <p:cNvSpPr>
            <a:spLocks/>
          </p:cNvSpPr>
          <p:nvPr/>
        </p:nvSpPr>
        <p:spPr bwMode="auto">
          <a:xfrm>
            <a:off x="7942263" y="2881108"/>
            <a:ext cx="2133600" cy="120854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9D04EEFF-ACF5-3945-A4F7-CC5A3529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187" y="46085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5D9BAE2C-9C1B-954C-8F74-AD226A52D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987" y="59801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2" name="Text Box 9">
            <a:extLst>
              <a:ext uri="{FF2B5EF4-FFF2-40B4-BE49-F238E27FC236}">
                <a16:creationId xmlns:a16="http://schemas.microsoft.com/office/drawing/2014/main" id="{8A46596D-8018-EC44-9774-6E73D4353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187" y="59039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23" name="Object 9">
            <a:extLst>
              <a:ext uri="{FF2B5EF4-FFF2-40B4-BE49-F238E27FC236}">
                <a16:creationId xmlns:a16="http://schemas.microsoft.com/office/drawing/2014/main" id="{1BDBD1DF-BF8C-1849-AC72-23CB6CA721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226099"/>
              </p:ext>
            </p:extLst>
          </p:nvPr>
        </p:nvGraphicFramePr>
        <p:xfrm>
          <a:off x="3941762" y="4629150"/>
          <a:ext cx="3806048" cy="681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5991800" imgH="6438900" progId="Equation.DSMT4">
                  <p:embed/>
                </p:oleObj>
              </mc:Choice>
              <mc:Fallback>
                <p:oleObj name="Equation" r:id="rId12" imgW="35991800" imgH="643890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23A62729-B19A-104B-BB63-71E079B814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1762" y="4629150"/>
                        <a:ext cx="3806048" cy="6815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18">
            <a:extLst>
              <a:ext uri="{FF2B5EF4-FFF2-40B4-BE49-F238E27FC236}">
                <a16:creationId xmlns:a16="http://schemas.microsoft.com/office/drawing/2014/main" id="{BEB2BE97-D9CA-BB4F-A10A-6EA09E5B2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012" y="4743450"/>
            <a:ext cx="17940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Probability:</a:t>
            </a:r>
            <a:r>
              <a:rPr lang="en-US" dirty="0">
                <a:latin typeface="+mn-lt"/>
              </a:rPr>
              <a:t> </a:t>
            </a:r>
          </a:p>
        </p:txBody>
      </p:sp>
      <p:graphicFrame>
        <p:nvGraphicFramePr>
          <p:cNvPr id="25" name="Object 18">
            <a:extLst>
              <a:ext uri="{FF2B5EF4-FFF2-40B4-BE49-F238E27FC236}">
                <a16:creationId xmlns:a16="http://schemas.microsoft.com/office/drawing/2014/main" id="{7BC96285-60BB-A141-8969-E94BC4FBDB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410751"/>
              </p:ext>
            </p:extLst>
          </p:nvPr>
        </p:nvGraphicFramePr>
        <p:xfrm>
          <a:off x="3962400" y="5458652"/>
          <a:ext cx="4149650" cy="923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564800" imgH="10820400" progId="Equation.DSMT4">
                  <p:embed/>
                </p:oleObj>
              </mc:Choice>
              <mc:Fallback>
                <p:oleObj name="Equation" r:id="rId14" imgW="48564800" imgH="10820400" progId="Equation.DSMT4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4F81AB3A-745C-DE48-AD34-4B1699525F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458652"/>
                        <a:ext cx="4149650" cy="9230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22">
            <a:extLst>
              <a:ext uri="{FF2B5EF4-FFF2-40B4-BE49-F238E27FC236}">
                <a16:creationId xmlns:a16="http://schemas.microsoft.com/office/drawing/2014/main" id="{76FB14F5-5FDD-BE4E-A277-A6983E8D8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962" y="5772150"/>
            <a:ext cx="18950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Momentum: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28" name="Oval 15">
            <a:extLst>
              <a:ext uri="{FF2B5EF4-FFF2-40B4-BE49-F238E27FC236}">
                <a16:creationId xmlns:a16="http://schemas.microsoft.com/office/drawing/2014/main" id="{E8086134-77BE-2047-90C0-A2723C619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6832" y="3733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BF80B2-724D-7D4D-8E56-FFB086A384A7}"/>
              </a:ext>
            </a:extLst>
          </p:cNvPr>
          <p:cNvCxnSpPr/>
          <p:nvPr/>
        </p:nvCxnSpPr>
        <p:spPr>
          <a:xfrm rot="5400000" flipH="1" flipV="1">
            <a:off x="10527507" y="3529013"/>
            <a:ext cx="1588" cy="512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15">
            <a:extLst>
              <a:ext uri="{FF2B5EF4-FFF2-40B4-BE49-F238E27FC236}">
                <a16:creationId xmlns:a16="http://schemas.microsoft.com/office/drawing/2014/main" id="{B4C88772-128B-B647-9035-0E78A2E7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0232" y="421769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CD9F627-134A-CA4B-902B-D42253078C67}"/>
              </a:ext>
            </a:extLst>
          </p:cNvPr>
          <p:cNvCxnSpPr/>
          <p:nvPr/>
        </p:nvCxnSpPr>
        <p:spPr>
          <a:xfrm rot="16200000" flipH="1" flipV="1">
            <a:off x="10514808" y="3965279"/>
            <a:ext cx="1587" cy="579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15">
            <a:extLst>
              <a:ext uri="{FF2B5EF4-FFF2-40B4-BE49-F238E27FC236}">
                <a16:creationId xmlns:a16="http://schemas.microsoft.com/office/drawing/2014/main" id="{82F30C7D-BEA6-6F4F-A3BA-2820F5B0F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9836" y="18024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66339E5-7128-6C4B-B3A8-D0E923A883FF}"/>
              </a:ext>
            </a:extLst>
          </p:cNvPr>
          <p:cNvCxnSpPr/>
          <p:nvPr/>
        </p:nvCxnSpPr>
        <p:spPr>
          <a:xfrm rot="5400000" flipH="1" flipV="1">
            <a:off x="8700511" y="1597616"/>
            <a:ext cx="1588" cy="512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15">
            <a:extLst>
              <a:ext uri="{FF2B5EF4-FFF2-40B4-BE49-F238E27FC236}">
                <a16:creationId xmlns:a16="http://schemas.microsoft.com/office/drawing/2014/main" id="{5A80D033-B5DB-3A4A-B7C9-EA9B7CA83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3236" y="20564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2EA1A82-DBA2-6541-B349-E532F0A1EA14}"/>
              </a:ext>
            </a:extLst>
          </p:cNvPr>
          <p:cNvCxnSpPr/>
          <p:nvPr/>
        </p:nvCxnSpPr>
        <p:spPr>
          <a:xfrm rot="16200000" flipH="1" flipV="1">
            <a:off x="8687812" y="1803991"/>
            <a:ext cx="1587" cy="579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800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26" grpId="0"/>
      <p:bldP spid="28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75354-2F95-E14D-759E-8C613C506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34">
            <a:extLst>
              <a:ext uri="{FF2B5EF4-FFF2-40B4-BE49-F238E27FC236}">
                <a16:creationId xmlns:a16="http://schemas.microsoft.com/office/drawing/2014/main" id="{997ADE57-31EC-A4C8-5284-8DFDC9883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E7DDB58-7374-3C11-448D-2CAA386E4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2B7A94BE-4F75-2D0A-EBF1-15E3D9F32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5792" y="973007"/>
            <a:ext cx="2115386" cy="138499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F97BCC6F-6C8F-B2F4-5513-EE503E31D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CC010B4-59AD-3A0A-1328-16581A36761E}"/>
              </a:ext>
            </a:extLst>
          </p:cNvPr>
          <p:cNvGrpSpPr/>
          <p:nvPr/>
        </p:nvGrpSpPr>
        <p:grpSpPr>
          <a:xfrm>
            <a:off x="2133600" y="740651"/>
            <a:ext cx="4553700" cy="2828952"/>
            <a:chOff x="2133600" y="740651"/>
            <a:chExt cx="4553700" cy="28289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20B2133-2210-0952-74A9-CBD4BAE5D462}"/>
                </a:ext>
              </a:extLst>
            </p:cNvPr>
            <p:cNvGrpSpPr/>
            <p:nvPr/>
          </p:nvGrpSpPr>
          <p:grpSpPr>
            <a:xfrm>
              <a:off x="2133600" y="740651"/>
              <a:ext cx="3944100" cy="2828952"/>
              <a:chOff x="2133600" y="740651"/>
              <a:chExt cx="3944100" cy="282895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1CF697A-F32D-954F-D416-351462310689}"/>
                  </a:ext>
                </a:extLst>
              </p:cNvPr>
              <p:cNvGrpSpPr/>
              <p:nvPr/>
            </p:nvGrpSpPr>
            <p:grpSpPr>
              <a:xfrm>
                <a:off x="2133600" y="1588403"/>
                <a:ext cx="3867900" cy="1981200"/>
                <a:chOff x="2133600" y="1588403"/>
                <a:chExt cx="3867900" cy="1981200"/>
              </a:xfrm>
            </p:grpSpPr>
            <p:pic>
              <p:nvPicPr>
                <p:cNvPr id="48" name="Picture 47" descr="A picture containing remote, dark, table, control&#10;&#10;Description automatically generated">
                  <a:extLst>
                    <a:ext uri="{FF2B5EF4-FFF2-40B4-BE49-F238E27FC236}">
                      <a16:creationId xmlns:a16="http://schemas.microsoft.com/office/drawing/2014/main" id="{BB456F13-6DDB-D90E-AE72-7C02FC5DD6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154" r="21707"/>
                <a:stretch/>
              </p:blipFill>
              <p:spPr>
                <a:xfrm rot="581797">
                  <a:off x="2213680" y="2116858"/>
                  <a:ext cx="1100979" cy="667461"/>
                </a:xfrm>
                <a:prstGeom prst="rect">
                  <a:avLst/>
                </a:prstGeom>
              </p:spPr>
            </p:pic>
            <p:sp>
              <p:nvSpPr>
                <p:cNvPr id="59394" name="Rectangle 2">
                  <a:extLst>
                    <a:ext uri="{FF2B5EF4-FFF2-40B4-BE49-F238E27FC236}">
                      <a16:creationId xmlns:a16="http://schemas.microsoft.com/office/drawing/2014/main" id="{E562957B-819F-658F-4796-75F4DA91B5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33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5" name="Rectangle 3">
                  <a:extLst>
                    <a:ext uri="{FF2B5EF4-FFF2-40B4-BE49-F238E27FC236}">
                      <a16:creationId xmlns:a16="http://schemas.microsoft.com/office/drawing/2014/main" id="{106239F8-FB89-137D-DADF-310328CDE7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6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7" name="Freeform 5">
                  <a:extLst>
                    <a:ext uri="{FF2B5EF4-FFF2-40B4-BE49-F238E27FC236}">
                      <a16:creationId xmlns:a16="http://schemas.microsoft.com/office/drawing/2014/main" id="{37A11176-AD71-930A-1791-7EC51F30A5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9800" y="2655203"/>
                  <a:ext cx="457200" cy="228600"/>
                </a:xfrm>
                <a:custGeom>
                  <a:avLst/>
                  <a:gdLst>
                    <a:gd name="T0" fmla="*/ 0 w 288"/>
                    <a:gd name="T1" fmla="*/ 0 h 144"/>
                    <a:gd name="T2" fmla="*/ 0 w 288"/>
                    <a:gd name="T3" fmla="*/ 2147483647 h 144"/>
                    <a:gd name="T4" fmla="*/ 2147483647 w 288"/>
                    <a:gd name="T5" fmla="*/ 2147483647 h 144"/>
                    <a:gd name="T6" fmla="*/ 2147483647 w 288"/>
                    <a:gd name="T7" fmla="*/ 2147483647 h 144"/>
                    <a:gd name="T8" fmla="*/ 2147483647 w 288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8"/>
                    <a:gd name="T16" fmla="*/ 0 h 144"/>
                    <a:gd name="T17" fmla="*/ 288 w 288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8" h="144">
                      <a:moveTo>
                        <a:pt x="0" y="0"/>
                      </a:moveTo>
                      <a:lnTo>
                        <a:pt x="0" y="144"/>
                      </a:lnTo>
                      <a:lnTo>
                        <a:pt x="288" y="144"/>
                      </a:lnTo>
                      <a:lnTo>
                        <a:pt x="288" y="96"/>
                      </a:lnTo>
                      <a:lnTo>
                        <a:pt x="288" y="14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8" name="Freeform 6">
                  <a:extLst>
                    <a:ext uri="{FF2B5EF4-FFF2-40B4-BE49-F238E27FC236}">
                      <a16:creationId xmlns:a16="http://schemas.microsoft.com/office/drawing/2014/main" id="{4B9A99E9-BE37-285E-56F5-F0F190FB6F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3200" y="2655203"/>
                  <a:ext cx="609600" cy="304800"/>
                </a:xfrm>
                <a:custGeom>
                  <a:avLst/>
                  <a:gdLst>
                    <a:gd name="T0" fmla="*/ 2147483647 w 384"/>
                    <a:gd name="T1" fmla="*/ 0 h 192"/>
                    <a:gd name="T2" fmla="*/ 2147483647 w 384"/>
                    <a:gd name="T3" fmla="*/ 2147483647 h 192"/>
                    <a:gd name="T4" fmla="*/ 0 w 384"/>
                    <a:gd name="T5" fmla="*/ 2147483647 h 192"/>
                    <a:gd name="T6" fmla="*/ 0 w 384"/>
                    <a:gd name="T7" fmla="*/ 2147483647 h 192"/>
                    <a:gd name="T8" fmla="*/ 0 w 384"/>
                    <a:gd name="T9" fmla="*/ 214748364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4"/>
                    <a:gd name="T16" fmla="*/ 0 h 192"/>
                    <a:gd name="T17" fmla="*/ 384 w 384"/>
                    <a:gd name="T18" fmla="*/ 192 h 1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4" h="192">
                      <a:moveTo>
                        <a:pt x="384" y="0"/>
                      </a:moveTo>
                      <a:lnTo>
                        <a:pt x="384" y="144"/>
                      </a:lnTo>
                      <a:lnTo>
                        <a:pt x="0" y="144"/>
                      </a:lnTo>
                      <a:lnTo>
                        <a:pt x="0" y="48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9" name="Rectangle 7">
                  <a:extLst>
                    <a:ext uri="{FF2B5EF4-FFF2-40B4-BE49-F238E27FC236}">
                      <a16:creationId xmlns:a16="http://schemas.microsoft.com/office/drawing/2014/main" id="{3FC93012-A535-4347-DFDD-A632A61E32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5600" y="2350403"/>
                  <a:ext cx="76200" cy="7620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0" name="Line 8">
                  <a:extLst>
                    <a:ext uri="{FF2B5EF4-FFF2-40B4-BE49-F238E27FC236}">
                      <a16:creationId xmlns:a16="http://schemas.microsoft.com/office/drawing/2014/main" id="{A7630D55-DC64-A969-D66D-8DCA7F9D23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5601" y="2426603"/>
                  <a:ext cx="962095" cy="1143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1" name="Line 9">
                  <a:extLst>
                    <a:ext uri="{FF2B5EF4-FFF2-40B4-BE49-F238E27FC236}">
                      <a16:creationId xmlns:a16="http://schemas.microsoft.com/office/drawing/2014/main" id="{A1D28D6F-1DC2-23D2-9C84-2210A32E50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95600" y="1588403"/>
                  <a:ext cx="934200" cy="762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2" name="Rectangle 10">
                  <a:extLst>
                    <a:ext uri="{FF2B5EF4-FFF2-40B4-BE49-F238E27FC236}">
                      <a16:creationId xmlns:a16="http://schemas.microsoft.com/office/drawing/2014/main" id="{6103D9DB-36EB-DD6F-B6D3-149488CF7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7900" y="1588403"/>
                  <a:ext cx="2133600" cy="1981200"/>
                </a:xfrm>
                <a:prstGeom prst="rect">
                  <a:avLst/>
                </a:prstGeom>
                <a:solidFill>
                  <a:srgbClr val="CCFF99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3" name="Line 11">
                  <a:extLst>
                    <a:ext uri="{FF2B5EF4-FFF2-40B4-BE49-F238E27FC236}">
                      <a16:creationId xmlns:a16="http://schemas.microsoft.com/office/drawing/2014/main" id="{7CB77D26-AB6C-F166-EA9C-99B8EB6141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489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4" name="Line 12">
                  <a:extLst>
                    <a:ext uri="{FF2B5EF4-FFF2-40B4-BE49-F238E27FC236}">
                      <a16:creationId xmlns:a16="http://schemas.microsoft.com/office/drawing/2014/main" id="{86E95BAD-58C4-F883-505A-0B56EBBF55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61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5" name="Line 13">
                  <a:extLst>
                    <a:ext uri="{FF2B5EF4-FFF2-40B4-BE49-F238E27FC236}">
                      <a16:creationId xmlns:a16="http://schemas.microsoft.com/office/drawing/2014/main" id="{73AFFFD5-064B-496F-D768-ECBE1FAD48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252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6" name="Line 14">
                  <a:extLst>
                    <a:ext uri="{FF2B5EF4-FFF2-40B4-BE49-F238E27FC236}">
                      <a16:creationId xmlns:a16="http://schemas.microsoft.com/office/drawing/2014/main" id="{FFF6C669-6F26-F039-BAE6-8D80286F32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824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7" name="Line 15">
                  <a:extLst>
                    <a:ext uri="{FF2B5EF4-FFF2-40B4-BE49-F238E27FC236}">
                      <a16:creationId xmlns:a16="http://schemas.microsoft.com/office/drawing/2014/main" id="{7876CBD3-5FD1-DF6F-0197-807DE06193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1969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8" name="Line 16">
                  <a:extLst>
                    <a:ext uri="{FF2B5EF4-FFF2-40B4-BE49-F238E27FC236}">
                      <a16:creationId xmlns:a16="http://schemas.microsoft.com/office/drawing/2014/main" id="{FEE4D0E2-354B-C245-9F34-91C7A46351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350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9" name="Line 17">
                  <a:extLst>
                    <a:ext uri="{FF2B5EF4-FFF2-40B4-BE49-F238E27FC236}">
                      <a16:creationId xmlns:a16="http://schemas.microsoft.com/office/drawing/2014/main" id="{1E45BF56-361B-1EC5-0C19-654B34D1E6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7568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0" name="Line 18">
                  <a:extLst>
                    <a:ext uri="{FF2B5EF4-FFF2-40B4-BE49-F238E27FC236}">
                      <a16:creationId xmlns:a16="http://schemas.microsoft.com/office/drawing/2014/main" id="{54151658-3404-6DE2-2657-C9D6F16E69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31886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1" name="Oval 19">
                  <a:extLst>
                    <a:ext uri="{FF2B5EF4-FFF2-40B4-BE49-F238E27FC236}">
                      <a16:creationId xmlns:a16="http://schemas.microsoft.com/office/drawing/2014/main" id="{A03A3799-FF97-4489-B1C6-8F9A8FD696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2" name="Oval 20">
                  <a:extLst>
                    <a:ext uri="{FF2B5EF4-FFF2-40B4-BE49-F238E27FC236}">
                      <a16:creationId xmlns:a16="http://schemas.microsoft.com/office/drawing/2014/main" id="{2CB8B209-E1F0-BF48-988A-27D698118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3" name="Oval 21">
                  <a:extLst>
                    <a:ext uri="{FF2B5EF4-FFF2-40B4-BE49-F238E27FC236}">
                      <a16:creationId xmlns:a16="http://schemas.microsoft.com/office/drawing/2014/main" id="{D2F5ADB7-8727-B323-7644-B71B00397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4" name="Oval 22">
                  <a:extLst>
                    <a:ext uri="{FF2B5EF4-FFF2-40B4-BE49-F238E27FC236}">
                      <a16:creationId xmlns:a16="http://schemas.microsoft.com/office/drawing/2014/main" id="{F792F631-1783-155A-39E9-7B604ACE4B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19059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5" name="Oval 23">
                  <a:extLst>
                    <a:ext uri="{FF2B5EF4-FFF2-40B4-BE49-F238E27FC236}">
                      <a16:creationId xmlns:a16="http://schemas.microsoft.com/office/drawing/2014/main" id="{11D842F8-B0F1-3DF4-1C66-304A79CA3A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6" name="Oval 24">
                  <a:extLst>
                    <a:ext uri="{FF2B5EF4-FFF2-40B4-BE49-F238E27FC236}">
                      <a16:creationId xmlns:a16="http://schemas.microsoft.com/office/drawing/2014/main" id="{3D54123F-752C-BC62-8C4A-7426C3D11D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7" name="Oval 25">
                  <a:extLst>
                    <a:ext uri="{FF2B5EF4-FFF2-40B4-BE49-F238E27FC236}">
                      <a16:creationId xmlns:a16="http://schemas.microsoft.com/office/drawing/2014/main" id="{301B791D-B46F-F47C-378E-C48E99BD59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8" name="Oval 26">
                  <a:extLst>
                    <a:ext uri="{FF2B5EF4-FFF2-40B4-BE49-F238E27FC236}">
                      <a16:creationId xmlns:a16="http://schemas.microsoft.com/office/drawing/2014/main" id="{47D52546-822B-F655-189F-B63124F3BB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274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9" name="Oval 27">
                  <a:extLst>
                    <a:ext uri="{FF2B5EF4-FFF2-40B4-BE49-F238E27FC236}">
                      <a16:creationId xmlns:a16="http://schemas.microsoft.com/office/drawing/2014/main" id="{21D984C5-74A1-87A5-63EA-D22564097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0" name="Oval 28">
                  <a:extLst>
                    <a:ext uri="{FF2B5EF4-FFF2-40B4-BE49-F238E27FC236}">
                      <a16:creationId xmlns:a16="http://schemas.microsoft.com/office/drawing/2014/main" id="{FC44FBF8-D9A7-642C-751D-CECFDF2A9D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1" name="Oval 29">
                  <a:extLst>
                    <a:ext uri="{FF2B5EF4-FFF2-40B4-BE49-F238E27FC236}">
                      <a16:creationId xmlns:a16="http://schemas.microsoft.com/office/drawing/2014/main" id="{9B4BBDB9-01AC-483E-C5E4-87F461798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2" name="Oval 30">
                  <a:extLst>
                    <a:ext uri="{FF2B5EF4-FFF2-40B4-BE49-F238E27FC236}">
                      <a16:creationId xmlns:a16="http://schemas.microsoft.com/office/drawing/2014/main" id="{91CB4860-EDA3-F977-8263-D2F2E0F25D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6933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3" name="Oval 31">
                  <a:extLst>
                    <a:ext uri="{FF2B5EF4-FFF2-40B4-BE49-F238E27FC236}">
                      <a16:creationId xmlns:a16="http://schemas.microsoft.com/office/drawing/2014/main" id="{88C1EFEC-CE9A-8335-DB2F-54FC8580EB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4" name="Oval 32">
                  <a:extLst>
                    <a:ext uri="{FF2B5EF4-FFF2-40B4-BE49-F238E27FC236}">
                      <a16:creationId xmlns:a16="http://schemas.microsoft.com/office/drawing/2014/main" id="{5B82B9BC-B7FC-F9E8-BA91-0FDF74CEB9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5" name="Oval 33">
                  <a:extLst>
                    <a:ext uri="{FF2B5EF4-FFF2-40B4-BE49-F238E27FC236}">
                      <a16:creationId xmlns:a16="http://schemas.microsoft.com/office/drawing/2014/main" id="{B30FD02A-95BE-13A0-84DC-78CAE2743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6" name="Oval 34">
                  <a:extLst>
                    <a:ext uri="{FF2B5EF4-FFF2-40B4-BE49-F238E27FC236}">
                      <a16:creationId xmlns:a16="http://schemas.microsoft.com/office/drawing/2014/main" id="{72A18DE0-67A8-8D5A-4713-05621B3BBB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31124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9" name="Oval 37">
                  <a:extLst>
                    <a:ext uri="{FF2B5EF4-FFF2-40B4-BE49-F238E27FC236}">
                      <a16:creationId xmlns:a16="http://schemas.microsoft.com/office/drawing/2014/main" id="{8C484729-F413-8539-CDA7-F58298CF53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01300" y="2540903"/>
                  <a:ext cx="76200" cy="762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</p:grpSp>
          <p:sp>
            <p:nvSpPr>
              <p:cNvPr id="41" name="Text Box 38">
                <a:extLst>
                  <a:ext uri="{FF2B5EF4-FFF2-40B4-BE49-F238E27FC236}">
                    <a16:creationId xmlns:a16="http://schemas.microsoft.com/office/drawing/2014/main" id="{AC0EFB7E-5066-1256-0407-E9A688FB6D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9963" y="750204"/>
                <a:ext cx="10438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Original </a:t>
                </a:r>
              </a:p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Problem</a:t>
                </a:r>
              </a:p>
            </p:txBody>
          </p:sp>
          <p:sp>
            <p:nvSpPr>
              <p:cNvPr id="42" name="Text Box 39">
                <a:extLst>
                  <a:ext uri="{FF2B5EF4-FFF2-40B4-BE49-F238E27FC236}">
                    <a16:creationId xmlns:a16="http://schemas.microsoft.com/office/drawing/2014/main" id="{63F8DA4E-3031-E6C6-9E1D-08C9F71889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3334" y="740651"/>
                <a:ext cx="112082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Periodic</a:t>
                </a:r>
              </a:p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Structure</a:t>
                </a:r>
              </a:p>
            </p:txBody>
          </p:sp>
          <p:sp>
            <p:nvSpPr>
              <p:cNvPr id="59427" name="Rectangle 35">
                <a:extLst>
                  <a:ext uri="{FF2B5EF4-FFF2-40B4-BE49-F238E27FC236}">
                    <a16:creationId xmlns:a16="http://schemas.microsoft.com/office/drawing/2014/main" id="{0A31C6F6-957C-B7BE-4B57-4EEB0182B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700" y="2693304"/>
                <a:ext cx="2286000" cy="152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34D4B060-33BD-9D01-2BA5-5AF4B730E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7700" y="2464704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4D29E5E-5D18-01A1-DBBE-5EDD89A71F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7700" y="2845704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Freeform 31">
            <a:extLst>
              <a:ext uri="{FF2B5EF4-FFF2-40B4-BE49-F238E27FC236}">
                <a16:creationId xmlns:a16="http://schemas.microsoft.com/office/drawing/2014/main" id="{973FFF6F-3E8A-73AF-E7A3-FB6A9581C7A0}"/>
              </a:ext>
            </a:extLst>
          </p:cNvPr>
          <p:cNvSpPr>
            <a:spLocks/>
          </p:cNvSpPr>
          <p:nvPr/>
        </p:nvSpPr>
        <p:spPr bwMode="auto">
          <a:xfrm>
            <a:off x="6787312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88489ADB-6E16-F544-1686-765543A87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FA3894F2-DD35-E354-BBD0-AAB78F31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B2AF6B-0890-3197-C16D-FF0DB01E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82E97FD0-9980-A810-31BD-C71C513B55B9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Reflection at and Transmission over 1 Step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72" name="AutoShape 5">
            <a:extLst>
              <a:ext uri="{FF2B5EF4-FFF2-40B4-BE49-F238E27FC236}">
                <a16:creationId xmlns:a16="http://schemas.microsoft.com/office/drawing/2014/main" id="{9E9F6521-C929-769C-FACA-932816702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364" y="41208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202F9B0D-4D77-E5C4-3837-C22A96077B70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55ED2E03-EE3A-CDFD-BC04-C77846084D12}"/>
              </a:ext>
            </a:extLst>
          </p:cNvPr>
          <p:cNvSpPr/>
          <p:nvPr/>
        </p:nvSpPr>
        <p:spPr>
          <a:xfrm rot="16200000">
            <a:off x="-156465" y="6158125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A347A546-D922-F77E-AC5A-9A3FF1CF966C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804775" y="838199"/>
            <a:ext cx="0" cy="30235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4" name="Object 5">
            <a:extLst>
              <a:ext uri="{FF2B5EF4-FFF2-40B4-BE49-F238E27FC236}">
                <a16:creationId xmlns:a16="http://schemas.microsoft.com/office/drawing/2014/main" id="{6DDEBF39-A364-FEFB-B21F-9E6879D729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8904" y="4391678"/>
          <a:ext cx="1752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3">
                  <p:embed/>
                </p:oleObj>
              </mc:Choice>
              <mc:Fallback>
                <p:oleObj name="Equation" r:id="rId4" imgW="4826000" imgH="2120900" progId="Equation.3">
                  <p:embed/>
                  <p:pic>
                    <p:nvPicPr>
                      <p:cNvPr id="74" name="Object 5">
                        <a:extLst>
                          <a:ext uri="{FF2B5EF4-FFF2-40B4-BE49-F238E27FC236}">
                            <a16:creationId xmlns:a16="http://schemas.microsoft.com/office/drawing/2014/main" id="{C650C50B-531F-7846-B867-E31E269CBC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8904" y="4391678"/>
                        <a:ext cx="17526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DE872E26-DC98-8711-7D6E-7C3F392E6E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86487" y="3631742"/>
          <a:ext cx="2670937" cy="72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99700" imgH="9652000" progId="Equation.DSMT4">
                  <p:embed/>
                </p:oleObj>
              </mc:Choice>
              <mc:Fallback>
                <p:oleObj name="Equation" r:id="rId6" imgW="35699700" imgH="9652000" progId="Equation.DSMT4">
                  <p:embed/>
                  <p:pic>
                    <p:nvPicPr>
                      <p:cNvPr id="75" name="Object 74">
                        <a:extLst>
                          <a:ext uri="{FF2B5EF4-FFF2-40B4-BE49-F238E27FC236}">
                            <a16:creationId xmlns:a16="http://schemas.microsoft.com/office/drawing/2014/main" id="{41136E2C-75F3-394A-9DE4-93C85EA1C8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487" y="3631742"/>
                        <a:ext cx="2670937" cy="72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2476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Stationary states for a free particle</a:t>
            </a:r>
          </a:p>
        </p:txBody>
      </p:sp>
      <p:pic>
        <p:nvPicPr>
          <p:cNvPr id="13314" name="Picture 3"/>
          <p:cNvPicPr>
            <a:picLocks noChangeAspect="1"/>
          </p:cNvPicPr>
          <p:nvPr/>
        </p:nvPicPr>
        <p:blipFill>
          <a:blip r:embed="rId2"/>
          <a:srcRect l="50807"/>
          <a:stretch>
            <a:fillRect/>
          </a:stretch>
        </p:blipFill>
        <p:spPr bwMode="auto">
          <a:xfrm>
            <a:off x="4419600" y="3454400"/>
            <a:ext cx="30988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4724400"/>
            <a:ext cx="45212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2438400" y="2513014"/>
            <a:ext cx="70866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038600" y="1600200"/>
            <a:ext cx="609600" cy="609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318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55000" y="2032000"/>
            <a:ext cx="1117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Box 11"/>
          <p:cNvSpPr txBox="1">
            <a:spLocks noChangeArrowheads="1"/>
          </p:cNvSpPr>
          <p:nvPr/>
        </p:nvSpPr>
        <p:spPr bwMode="auto">
          <a:xfrm>
            <a:off x="4111764" y="2918766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TISE for a free particle.</a:t>
            </a:r>
          </a:p>
        </p:txBody>
      </p:sp>
      <p:sp>
        <p:nvSpPr>
          <p:cNvPr id="13320" name="TextBox 12"/>
          <p:cNvSpPr txBox="1">
            <a:spLocks noChangeArrowheads="1"/>
          </p:cNvSpPr>
          <p:nvPr/>
        </p:nvSpPr>
        <p:spPr bwMode="auto">
          <a:xfrm>
            <a:off x="1917700" y="5860198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All positive energies are allowed and are doubly degenerate.</a:t>
            </a:r>
          </a:p>
        </p:txBody>
      </p:sp>
      <p:sp>
        <p:nvSpPr>
          <p:cNvPr id="13321" name="TextBox 9"/>
          <p:cNvSpPr txBox="1">
            <a:spLocks noChangeArrowheads="1"/>
          </p:cNvSpPr>
          <p:nvPr/>
        </p:nvSpPr>
        <p:spPr bwMode="auto">
          <a:xfrm>
            <a:off x="2514600" y="50292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Solution: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ＭＳ Ｐゴシック"/>
              </a:rPr>
              <a:t>Scattering Matrix approach for a Single Step</a:t>
            </a:r>
          </a:p>
        </p:txBody>
      </p:sp>
      <p:grpSp>
        <p:nvGrpSpPr>
          <p:cNvPr id="14338" name="Group 47"/>
          <p:cNvGrpSpPr>
            <a:grpSpLocks/>
          </p:cNvGrpSpPr>
          <p:nvPr/>
        </p:nvGrpSpPr>
        <p:grpSpPr bwMode="auto">
          <a:xfrm>
            <a:off x="3733801" y="1223665"/>
            <a:ext cx="4410075" cy="1584325"/>
            <a:chOff x="2286000" y="1447800"/>
            <a:chExt cx="4409755" cy="1584960"/>
          </a:xfrm>
        </p:grpSpPr>
        <p:cxnSp>
          <p:nvCxnSpPr>
            <p:cNvPr id="6" name="Elbow Connector 5"/>
            <p:cNvCxnSpPr>
              <a:cxnSpLocks noChangeAspect="1"/>
            </p:cNvCxnSpPr>
            <p:nvPr/>
          </p:nvCxnSpPr>
          <p:spPr>
            <a:xfrm flipV="1">
              <a:off x="3352723" y="1828953"/>
              <a:ext cx="2255674" cy="792481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895556" y="1447800"/>
              <a:ext cx="3170008" cy="158496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3" name="Straight Arrow Connector 32"/>
            <p:cNvCxnSpPr>
              <a:cxnSpLocks noChangeAspect="1"/>
            </p:cNvCxnSpPr>
            <p:nvPr/>
          </p:nvCxnSpPr>
          <p:spPr>
            <a:xfrm>
              <a:off x="2286000" y="1905183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cxnSpLocks noChangeAspect="1"/>
            </p:cNvCxnSpPr>
            <p:nvPr/>
          </p:nvCxnSpPr>
          <p:spPr>
            <a:xfrm>
              <a:off x="6086199" y="2591258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cxnSpLocks noChangeAspect="1"/>
            </p:cNvCxnSpPr>
            <p:nvPr/>
          </p:nvCxnSpPr>
          <p:spPr>
            <a:xfrm flipH="1">
              <a:off x="6086199" y="1905183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cxnSpLocks noChangeAspect="1"/>
            </p:cNvCxnSpPr>
            <p:nvPr/>
          </p:nvCxnSpPr>
          <p:spPr>
            <a:xfrm flipH="1">
              <a:off x="2286000" y="2591258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>
            <a:spLocks noChangeAspect="1"/>
          </p:cNvSpPr>
          <p:nvPr/>
        </p:nvSpPr>
        <p:spPr>
          <a:xfrm>
            <a:off x="4352925" y="3449340"/>
            <a:ext cx="3170238" cy="1584325"/>
          </a:xfrm>
          <a:prstGeom prst="rect">
            <a:avLst/>
          </a:prstGeom>
          <a:solidFill>
            <a:srgbClr val="C0C0C0"/>
          </a:solidFill>
          <a:ln w="38100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9" name="Straight Arrow Connector 38"/>
          <p:cNvCxnSpPr>
            <a:cxnSpLocks noChangeAspect="1"/>
          </p:cNvCxnSpPr>
          <p:nvPr/>
        </p:nvCxnSpPr>
        <p:spPr>
          <a:xfrm>
            <a:off x="3743325" y="3906539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cxnSpLocks noChangeAspect="1"/>
          </p:cNvCxnSpPr>
          <p:nvPr/>
        </p:nvCxnSpPr>
        <p:spPr>
          <a:xfrm>
            <a:off x="7543800" y="4592339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cxnSpLocks noChangeAspect="1"/>
          </p:cNvCxnSpPr>
          <p:nvPr/>
        </p:nvCxnSpPr>
        <p:spPr>
          <a:xfrm flipH="1">
            <a:off x="7543800" y="3906539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cxnSpLocks noChangeAspect="1"/>
          </p:cNvCxnSpPr>
          <p:nvPr/>
        </p:nvCxnSpPr>
        <p:spPr>
          <a:xfrm flipH="1">
            <a:off x="3743325" y="4592339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44" name="TextBox 42"/>
          <p:cNvSpPr txBox="1">
            <a:spLocks noChangeArrowheads="1"/>
          </p:cNvSpPr>
          <p:nvPr/>
        </p:nvSpPr>
        <p:spPr bwMode="auto">
          <a:xfrm>
            <a:off x="1284288" y="3662065"/>
            <a:ext cx="2220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Incident:A1</a:t>
            </a:r>
          </a:p>
        </p:txBody>
      </p:sp>
      <p:sp>
        <p:nvSpPr>
          <p:cNvPr id="14345" name="TextBox 43"/>
          <p:cNvSpPr txBox="1">
            <a:spLocks noChangeArrowheads="1"/>
          </p:cNvSpPr>
          <p:nvPr/>
        </p:nvSpPr>
        <p:spPr bwMode="auto">
          <a:xfrm>
            <a:off x="1284288" y="4347865"/>
            <a:ext cx="2220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Reflected:B1</a:t>
            </a:r>
          </a:p>
        </p:txBody>
      </p:sp>
      <p:sp>
        <p:nvSpPr>
          <p:cNvPr id="14346" name="TextBox 44"/>
          <p:cNvSpPr txBox="1">
            <a:spLocks noChangeArrowheads="1"/>
          </p:cNvSpPr>
          <p:nvPr/>
        </p:nvSpPr>
        <p:spPr bwMode="auto">
          <a:xfrm>
            <a:off x="8305800" y="3662065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Incident:A2</a:t>
            </a:r>
          </a:p>
        </p:txBody>
      </p:sp>
      <p:sp>
        <p:nvSpPr>
          <p:cNvPr id="14347" name="TextBox 45"/>
          <p:cNvSpPr txBox="1">
            <a:spLocks noChangeArrowheads="1"/>
          </p:cNvSpPr>
          <p:nvPr/>
        </p:nvSpPr>
        <p:spPr bwMode="auto">
          <a:xfrm>
            <a:off x="8305800" y="4347865"/>
            <a:ext cx="2449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Transmitted:B2</a:t>
            </a:r>
          </a:p>
        </p:txBody>
      </p:sp>
      <p:sp>
        <p:nvSpPr>
          <p:cNvPr id="14348" name="TextBox 46"/>
          <p:cNvSpPr txBox="1">
            <a:spLocks noChangeArrowheads="1"/>
          </p:cNvSpPr>
          <p:nvPr/>
        </p:nvSpPr>
        <p:spPr bwMode="auto">
          <a:xfrm>
            <a:off x="3568700" y="762000"/>
            <a:ext cx="5486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Define our system : Step potential</a:t>
            </a:r>
          </a:p>
        </p:txBody>
      </p:sp>
      <p:sp>
        <p:nvSpPr>
          <p:cNvPr id="14349" name="TextBox 49"/>
          <p:cNvSpPr txBox="1">
            <a:spLocks noChangeArrowheads="1"/>
          </p:cNvSpPr>
          <p:nvPr/>
        </p:nvSpPr>
        <p:spPr bwMode="auto">
          <a:xfrm>
            <a:off x="3124200" y="2950865"/>
            <a:ext cx="640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One matrix represents our system: S-matrix</a:t>
            </a:r>
          </a:p>
        </p:txBody>
      </p:sp>
      <p:sp>
        <p:nvSpPr>
          <p:cNvPr id="14350" name="TextBox 50"/>
          <p:cNvSpPr txBox="1">
            <a:spLocks noChangeArrowheads="1"/>
          </p:cNvSpPr>
          <p:nvPr/>
        </p:nvSpPr>
        <p:spPr bwMode="auto">
          <a:xfrm>
            <a:off x="2277408" y="5139730"/>
            <a:ext cx="76311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Typical Boundary condition:</a:t>
            </a:r>
            <a:br>
              <a:rPr lang="en-US" dirty="0"/>
            </a:br>
            <a:r>
              <a:rPr lang="en-US" dirty="0"/>
              <a:t>               A1=1 Incident wave from the left</a:t>
            </a:r>
          </a:p>
          <a:p>
            <a:r>
              <a:rPr lang="en-US" dirty="0"/>
              <a:t>               A2=0 NO incident wave from the right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334000" y="1909464"/>
            <a:ext cx="533400" cy="1588"/>
          </a:xfrm>
          <a:prstGeom prst="straightConnector1">
            <a:avLst/>
          </a:prstGeom>
          <a:ln>
            <a:solidFill>
              <a:srgbClr val="C0C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019800" y="1909464"/>
            <a:ext cx="533400" cy="1588"/>
          </a:xfrm>
          <a:prstGeom prst="straightConnector1">
            <a:avLst/>
          </a:prstGeom>
          <a:ln>
            <a:solidFill>
              <a:srgbClr val="C0C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BD23B9F-7A49-9552-3464-1C591A9FC334}"/>
              </a:ext>
            </a:extLst>
          </p:cNvPr>
          <p:cNvSpPr txBox="1"/>
          <p:nvPr/>
        </p:nvSpPr>
        <p:spPr>
          <a:xfrm>
            <a:off x="4520407" y="4037707"/>
            <a:ext cx="281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No particles lost!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ＭＳ Ｐゴシック"/>
              </a:rPr>
              <a:t>S-matrix: Consider 2 Cases</a:t>
            </a:r>
          </a:p>
        </p:txBody>
      </p:sp>
      <p:grpSp>
        <p:nvGrpSpPr>
          <p:cNvPr id="15362" name="Group 3"/>
          <p:cNvGrpSpPr>
            <a:grpSpLocks/>
          </p:cNvGrpSpPr>
          <p:nvPr/>
        </p:nvGrpSpPr>
        <p:grpSpPr bwMode="auto">
          <a:xfrm>
            <a:off x="3810001" y="1920876"/>
            <a:ext cx="4410075" cy="1584325"/>
            <a:chOff x="2286000" y="1447800"/>
            <a:chExt cx="4409755" cy="1584960"/>
          </a:xfrm>
        </p:grpSpPr>
        <p:cxnSp>
          <p:nvCxnSpPr>
            <p:cNvPr id="5" name="Elbow Connector 4"/>
            <p:cNvCxnSpPr>
              <a:cxnSpLocks noChangeAspect="1"/>
            </p:cNvCxnSpPr>
            <p:nvPr/>
          </p:nvCxnSpPr>
          <p:spPr>
            <a:xfrm flipV="1">
              <a:off x="3352723" y="1828953"/>
              <a:ext cx="2255674" cy="792481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895556" y="1447800"/>
              <a:ext cx="3170008" cy="1584960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" name="Straight Arrow Connector 6"/>
            <p:cNvCxnSpPr>
              <a:cxnSpLocks noChangeAspect="1"/>
            </p:cNvCxnSpPr>
            <p:nvPr/>
          </p:nvCxnSpPr>
          <p:spPr>
            <a:xfrm>
              <a:off x="2286000" y="1905183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cxnSpLocks noChangeAspect="1"/>
            </p:cNvCxnSpPr>
            <p:nvPr/>
          </p:nvCxnSpPr>
          <p:spPr>
            <a:xfrm>
              <a:off x="6086199" y="2591258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cxnSpLocks noChangeAspect="1"/>
            </p:cNvCxnSpPr>
            <p:nvPr/>
          </p:nvCxnSpPr>
          <p:spPr>
            <a:xfrm flipH="1">
              <a:off x="6086199" y="1905183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cxnSpLocks noChangeAspect="1"/>
            </p:cNvCxnSpPr>
            <p:nvPr/>
          </p:nvCxnSpPr>
          <p:spPr>
            <a:xfrm flipH="1">
              <a:off x="2286000" y="2591258"/>
              <a:ext cx="609556" cy="1589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Elbow Connector 11"/>
          <p:cNvCxnSpPr>
            <a:cxnSpLocks noChangeAspect="1"/>
          </p:cNvCxnSpPr>
          <p:nvPr/>
        </p:nvCxnSpPr>
        <p:spPr>
          <a:xfrm flipV="1">
            <a:off x="4876800" y="4770438"/>
            <a:ext cx="2255838" cy="792162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tx1"/>
            </a:solidFill>
            <a:round/>
            <a:headEnd type="none" w="med" len="med"/>
            <a:tailEnd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4419600" y="4206876"/>
            <a:ext cx="3170238" cy="158432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4" name="Straight Arrow Connector 13"/>
          <p:cNvCxnSpPr>
            <a:cxnSpLocks noChangeAspect="1"/>
          </p:cNvCxnSpPr>
          <p:nvPr/>
        </p:nvCxnSpPr>
        <p:spPr>
          <a:xfrm>
            <a:off x="3810000" y="4664075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 noChangeAspect="1"/>
          </p:cNvCxnSpPr>
          <p:nvPr/>
        </p:nvCxnSpPr>
        <p:spPr>
          <a:xfrm>
            <a:off x="7610475" y="5349875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 noChangeAspect="1"/>
          </p:cNvCxnSpPr>
          <p:nvPr/>
        </p:nvCxnSpPr>
        <p:spPr>
          <a:xfrm flipH="1">
            <a:off x="7610475" y="4664075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 noChangeAspect="1"/>
          </p:cNvCxnSpPr>
          <p:nvPr/>
        </p:nvCxnSpPr>
        <p:spPr>
          <a:xfrm flipH="1">
            <a:off x="3810000" y="5349875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69" name="Rectangle 8"/>
          <p:cNvSpPr>
            <a:spLocks noChangeArrowheads="1"/>
          </p:cNvSpPr>
          <p:nvPr/>
        </p:nvSpPr>
        <p:spPr bwMode="auto">
          <a:xfrm>
            <a:off x="2133601" y="1447801"/>
            <a:ext cx="20697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Case 1:</a:t>
            </a:r>
            <a:r>
              <a:rPr lang="en-US" b="1" i="1" dirty="0">
                <a:solidFill>
                  <a:srgbClr val="FF0000"/>
                </a:solidFill>
              </a:rPr>
              <a:t>E</a:t>
            </a:r>
            <a:r>
              <a:rPr lang="en-US" b="1" dirty="0"/>
              <a:t>&lt;</a:t>
            </a:r>
            <a:r>
              <a:rPr lang="en-US" b="1" i="1" dirty="0">
                <a:solidFill>
                  <a:srgbClr val="0070C0"/>
                </a:solidFill>
              </a:rPr>
              <a:t>V</a:t>
            </a:r>
            <a:r>
              <a:rPr lang="en-US" b="1" baseline="-25000" dirty="0">
                <a:solidFill>
                  <a:srgbClr val="0070C0"/>
                </a:solidFill>
              </a:rPr>
              <a:t>0</a:t>
            </a:r>
            <a:r>
              <a:rPr lang="en-US" dirty="0"/>
              <a:t> </a:t>
            </a:r>
          </a:p>
        </p:txBody>
      </p:sp>
      <p:sp>
        <p:nvSpPr>
          <p:cNvPr id="15370" name="Rectangle 8"/>
          <p:cNvSpPr>
            <a:spLocks noChangeArrowheads="1"/>
          </p:cNvSpPr>
          <p:nvPr/>
        </p:nvSpPr>
        <p:spPr bwMode="auto">
          <a:xfrm>
            <a:off x="2133601" y="3810001"/>
            <a:ext cx="20697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Case 2:</a:t>
            </a:r>
            <a:r>
              <a:rPr lang="en-US" b="1" i="1" dirty="0">
                <a:solidFill>
                  <a:srgbClr val="FF0000"/>
                </a:solidFill>
              </a:rPr>
              <a:t>E</a:t>
            </a:r>
            <a:r>
              <a:rPr lang="en-US" b="1" dirty="0"/>
              <a:t>&gt;</a:t>
            </a:r>
            <a:r>
              <a:rPr lang="en-US" b="1" i="1" dirty="0">
                <a:solidFill>
                  <a:srgbClr val="0070C0"/>
                </a:solidFill>
              </a:rPr>
              <a:t>V</a:t>
            </a:r>
            <a:r>
              <a:rPr lang="en-US" b="1" baseline="-25000" dirty="0">
                <a:solidFill>
                  <a:srgbClr val="0070C0"/>
                </a:solidFill>
              </a:rPr>
              <a:t>0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876800" y="2667000"/>
            <a:ext cx="2209800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876800" y="4495800"/>
            <a:ext cx="2209800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410201" y="2667001"/>
            <a:ext cx="762000" cy="3175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74" name="Rectangle 24"/>
          <p:cNvSpPr>
            <a:spLocks noChangeArrowheads="1"/>
          </p:cNvSpPr>
          <p:nvPr/>
        </p:nvSpPr>
        <p:spPr bwMode="auto">
          <a:xfrm>
            <a:off x="5383213" y="2600326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V</a:t>
            </a:r>
            <a:r>
              <a:rPr lang="en-US" b="1" baseline="-25000"/>
              <a:t>0</a:t>
            </a:r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5436394" y="5171281"/>
            <a:ext cx="762000" cy="1588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76" name="Rectangle 26"/>
          <p:cNvSpPr>
            <a:spLocks noChangeArrowheads="1"/>
          </p:cNvSpPr>
          <p:nvPr/>
        </p:nvSpPr>
        <p:spPr bwMode="auto">
          <a:xfrm>
            <a:off x="5410200" y="5048251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V</a:t>
            </a:r>
            <a:r>
              <a:rPr lang="en-US" b="1" baseline="-25000"/>
              <a:t>0</a:t>
            </a:r>
            <a:endParaRPr lang="en-US"/>
          </a:p>
        </p:txBody>
      </p:sp>
      <p:sp>
        <p:nvSpPr>
          <p:cNvPr id="15377" name="TextBox 28"/>
          <p:cNvSpPr txBox="1">
            <a:spLocks noChangeArrowheads="1"/>
          </p:cNvSpPr>
          <p:nvPr/>
        </p:nvSpPr>
        <p:spPr bwMode="auto">
          <a:xfrm>
            <a:off x="8458200" y="2438401"/>
            <a:ext cx="190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Waves reflected</a:t>
            </a:r>
          </a:p>
        </p:txBody>
      </p:sp>
      <p:sp>
        <p:nvSpPr>
          <p:cNvPr id="15378" name="TextBox 29"/>
          <p:cNvSpPr txBox="1">
            <a:spLocks noChangeArrowheads="1"/>
          </p:cNvSpPr>
          <p:nvPr/>
        </p:nvSpPr>
        <p:spPr bwMode="auto">
          <a:xfrm>
            <a:off x="8266112" y="4596419"/>
            <a:ext cx="2782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Waves transmitted and reflected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Potential Step:E&lt;Vo</a:t>
            </a:r>
          </a:p>
        </p:txBody>
      </p:sp>
      <p:pic>
        <p:nvPicPr>
          <p:cNvPr id="16386" name="Picture 5"/>
          <p:cNvPicPr>
            <a:picLocks noChangeAspect="1"/>
          </p:cNvPicPr>
          <p:nvPr/>
        </p:nvPicPr>
        <p:blipFill>
          <a:blip r:embed="rId2"/>
          <a:srcRect r="67984" b="69804"/>
          <a:stretch>
            <a:fillRect/>
          </a:stretch>
        </p:blipFill>
        <p:spPr bwMode="auto">
          <a:xfrm>
            <a:off x="3733800" y="838200"/>
            <a:ext cx="46291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6"/>
          <p:cNvPicPr>
            <a:picLocks noChangeAspect="1"/>
          </p:cNvPicPr>
          <p:nvPr/>
        </p:nvPicPr>
        <p:blipFill>
          <a:blip r:embed="rId2"/>
          <a:srcRect l="19295" t="39702" r="64229" b="44357"/>
          <a:stretch>
            <a:fillRect/>
          </a:stretch>
        </p:blipFill>
        <p:spPr bwMode="auto">
          <a:xfrm>
            <a:off x="3810000" y="2646363"/>
            <a:ext cx="15875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/>
          <p:cNvPicPr>
            <a:picLocks noChangeAspect="1"/>
          </p:cNvPicPr>
          <p:nvPr/>
        </p:nvPicPr>
        <p:blipFill>
          <a:blip r:embed="rId2"/>
          <a:srcRect l="65504" t="23296" r="11412" b="61269"/>
          <a:stretch>
            <a:fillRect/>
          </a:stretch>
        </p:blipFill>
        <p:spPr bwMode="auto">
          <a:xfrm>
            <a:off x="7985126" y="1295400"/>
            <a:ext cx="2225675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2209801" y="1066800"/>
            <a:ext cx="973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E</a:t>
            </a:r>
            <a:r>
              <a:rPr lang="en-US" b="1"/>
              <a:t>&lt;</a:t>
            </a:r>
            <a:r>
              <a:rPr lang="en-US" b="1" i="1"/>
              <a:t>V</a:t>
            </a:r>
            <a:r>
              <a:rPr lang="en-US" b="1" baseline="-25000"/>
              <a:t>0</a:t>
            </a:r>
            <a:r>
              <a:rPr lang="en-US"/>
              <a:t> </a:t>
            </a:r>
          </a:p>
        </p:txBody>
      </p:sp>
      <p:pic>
        <p:nvPicPr>
          <p:cNvPr id="16390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1600" y="4114799"/>
            <a:ext cx="6654800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Box 10"/>
          <p:cNvSpPr txBox="1">
            <a:spLocks noChangeArrowheads="1"/>
          </p:cNvSpPr>
          <p:nvPr/>
        </p:nvSpPr>
        <p:spPr bwMode="auto">
          <a:xfrm>
            <a:off x="2819400" y="3645197"/>
            <a:ext cx="5165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Wave-function in each region.</a:t>
            </a:r>
          </a:p>
        </p:txBody>
      </p:sp>
      <p:cxnSp>
        <p:nvCxnSpPr>
          <p:cNvPr id="10" name="Straight Arrow Connector 9"/>
          <p:cNvCxnSpPr>
            <a:cxnSpLocks noChangeAspect="1"/>
          </p:cNvCxnSpPr>
          <p:nvPr/>
        </p:nvCxnSpPr>
        <p:spPr>
          <a:xfrm>
            <a:off x="3581400" y="2133599"/>
            <a:ext cx="609600" cy="1588"/>
          </a:xfrm>
          <a:prstGeom prst="straightConnector1">
            <a:avLst/>
          </a:prstGeom>
          <a:ln w="38100" cap="flat" cmpd="sng" algn="ctr">
            <a:solidFill>
              <a:srgbClr val="FF66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1219200" y="190500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Incident:A1</a:t>
            </a:r>
          </a:p>
        </p:txBody>
      </p:sp>
      <p:cxnSp>
        <p:nvCxnSpPr>
          <p:cNvPr id="12" name="Straight Arrow Connector 11"/>
          <p:cNvCxnSpPr>
            <a:cxnSpLocks noChangeAspect="1"/>
          </p:cNvCxnSpPr>
          <p:nvPr/>
        </p:nvCxnSpPr>
        <p:spPr>
          <a:xfrm flipH="1">
            <a:off x="3514725" y="2454274"/>
            <a:ext cx="609600" cy="0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5" name="TextBox 12"/>
          <p:cNvSpPr txBox="1">
            <a:spLocks noChangeArrowheads="1"/>
          </p:cNvSpPr>
          <p:nvPr/>
        </p:nvSpPr>
        <p:spPr bwMode="auto">
          <a:xfrm>
            <a:off x="1219200" y="2209800"/>
            <a:ext cx="205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Reflected:B1</a:t>
            </a:r>
          </a:p>
        </p:txBody>
      </p:sp>
      <p:cxnSp>
        <p:nvCxnSpPr>
          <p:cNvPr id="15" name="Straight Arrow Connector 14"/>
          <p:cNvCxnSpPr>
            <a:cxnSpLocks noChangeAspect="1"/>
          </p:cNvCxnSpPr>
          <p:nvPr/>
        </p:nvCxnSpPr>
        <p:spPr>
          <a:xfrm>
            <a:off x="6629400" y="2362199"/>
            <a:ext cx="609600" cy="1588"/>
          </a:xfrm>
          <a:prstGeom prst="straightConnector1">
            <a:avLst/>
          </a:prstGeom>
          <a:ln w="38100" cap="flat" cmpd="sng" algn="ctr">
            <a:solidFill>
              <a:srgbClr val="0000FF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7" name="TextBox 15"/>
          <p:cNvSpPr txBox="1">
            <a:spLocks noChangeArrowheads="1"/>
          </p:cNvSpPr>
          <p:nvPr/>
        </p:nvSpPr>
        <p:spPr bwMode="auto">
          <a:xfrm>
            <a:off x="7391400" y="2144713"/>
            <a:ext cx="274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Evanescent:A2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733800" y="4724399"/>
            <a:ext cx="457200" cy="1588"/>
          </a:xfrm>
          <a:prstGeom prst="line">
            <a:avLst/>
          </a:prstGeom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5400" y="4724399"/>
            <a:ext cx="457200" cy="1588"/>
          </a:xfrm>
          <a:prstGeom prst="line">
            <a:avLst/>
          </a:prstGeom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733800" y="5638799"/>
            <a:ext cx="4572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Potential Step: Boundary Conditions</a:t>
            </a:r>
          </a:p>
        </p:txBody>
      </p:sp>
      <p:pic>
        <p:nvPicPr>
          <p:cNvPr id="17410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2501543"/>
            <a:ext cx="353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4292600"/>
            <a:ext cx="2743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1346199" y="2501543"/>
            <a:ext cx="381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Match wave-functions and the derivatives at each turning point.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577597" y="3873143"/>
            <a:ext cx="59817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6688" indent="-166688"/>
            <a:r>
              <a:rPr lang="en-US" dirty="0"/>
              <a:t>We obtain:</a:t>
            </a:r>
          </a:p>
          <a:p>
            <a:pPr marL="166688" indent="-166688">
              <a:buFont typeface="Arial" charset="0"/>
              <a:buChar char="•"/>
            </a:pPr>
            <a:r>
              <a:rPr lang="en-US" dirty="0"/>
              <a:t>Region 1: Standing Waves</a:t>
            </a:r>
          </a:p>
          <a:p>
            <a:pPr marL="166688" indent="-166688">
              <a:buFont typeface="Arial" charset="0"/>
              <a:buChar char="•"/>
            </a:pPr>
            <a:r>
              <a:rPr lang="en-US" dirty="0"/>
              <a:t>Region 2: Evanescent Waves</a:t>
            </a:r>
          </a:p>
          <a:p>
            <a:pPr marL="166688" indent="-166688">
              <a:buFont typeface="Arial" charset="0"/>
              <a:buChar char="•"/>
            </a:pPr>
            <a:r>
              <a:rPr lang="en-US" dirty="0"/>
              <a:t>Classical Physics will also give this result</a:t>
            </a:r>
          </a:p>
          <a:p>
            <a:pPr marL="166688" indent="-166688">
              <a:buFont typeface="Arial" charset="0"/>
              <a:buChar char="•"/>
            </a:pPr>
            <a:r>
              <a:rPr lang="en-US" dirty="0"/>
              <a:t>No probability associated with evanescent waves.</a:t>
            </a:r>
          </a:p>
          <a:p>
            <a:pPr marL="166688" indent="-166688"/>
            <a:endParaRPr lang="en-US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490D5292-665C-F41F-A703-EAC436BB61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7984" b="69804"/>
          <a:stretch>
            <a:fillRect/>
          </a:stretch>
        </p:blipFill>
        <p:spPr bwMode="auto">
          <a:xfrm>
            <a:off x="1702618" y="767040"/>
            <a:ext cx="3097161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DD934A99-35F5-5D03-0C06-8A7D65E6FB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498" y="838200"/>
            <a:ext cx="5829300" cy="164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Potential Step: E&gt;Vo</a:t>
            </a:r>
          </a:p>
        </p:txBody>
      </p:sp>
      <p:pic>
        <p:nvPicPr>
          <p:cNvPr id="18434" name="Picture 2"/>
          <p:cNvPicPr preferRelativeResize="0">
            <a:picLocks/>
          </p:cNvPicPr>
          <p:nvPr/>
        </p:nvPicPr>
        <p:blipFill>
          <a:blip r:embed="rId2"/>
          <a:srcRect r="66620" b="54529"/>
          <a:stretch>
            <a:fillRect/>
          </a:stretch>
        </p:blipFill>
        <p:spPr bwMode="auto">
          <a:xfrm>
            <a:off x="4800600" y="838200"/>
            <a:ext cx="4897438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 preferRelativeResize="0">
            <a:picLocks/>
          </p:cNvPicPr>
          <p:nvPr/>
        </p:nvPicPr>
        <p:blipFill>
          <a:blip r:embed="rId2"/>
          <a:srcRect l="63535" t="33475" r="11969" b="46057"/>
          <a:stretch>
            <a:fillRect/>
          </a:stretch>
        </p:blipFill>
        <p:spPr bwMode="auto">
          <a:xfrm>
            <a:off x="7315201" y="2209800"/>
            <a:ext cx="2054225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 preferRelativeResize="0">
            <a:picLocks/>
          </p:cNvPicPr>
          <p:nvPr/>
        </p:nvPicPr>
        <p:blipFill>
          <a:blip r:embed="rId2"/>
          <a:srcRect t="53429" r="83067" b="24797"/>
          <a:stretch>
            <a:fillRect/>
          </a:stretch>
        </p:blipFill>
        <p:spPr bwMode="auto">
          <a:xfrm>
            <a:off x="3886201" y="2209799"/>
            <a:ext cx="141922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667001" y="2133600"/>
            <a:ext cx="973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E</a:t>
            </a:r>
            <a:r>
              <a:rPr lang="en-US" b="1"/>
              <a:t>&gt;</a:t>
            </a:r>
            <a:r>
              <a:rPr lang="en-US" b="1" i="1"/>
              <a:t>V</a:t>
            </a:r>
            <a:r>
              <a:rPr lang="en-US" b="1" baseline="-25000"/>
              <a:t>0</a:t>
            </a:r>
            <a:r>
              <a:rPr lang="en-US"/>
              <a:t> </a:t>
            </a:r>
          </a:p>
        </p:txBody>
      </p:sp>
      <p:pic>
        <p:nvPicPr>
          <p:cNvPr id="18438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4800" y="4267199"/>
            <a:ext cx="660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2080419" y="3845867"/>
            <a:ext cx="4373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Wave-function in each region.</a:t>
            </a:r>
          </a:p>
        </p:txBody>
      </p:sp>
      <p:cxnSp>
        <p:nvCxnSpPr>
          <p:cNvPr id="10" name="Straight Arrow Connector 9"/>
          <p:cNvCxnSpPr>
            <a:cxnSpLocks noChangeAspect="1"/>
          </p:cNvCxnSpPr>
          <p:nvPr/>
        </p:nvCxnSpPr>
        <p:spPr>
          <a:xfrm>
            <a:off x="4267200" y="1600199"/>
            <a:ext cx="609600" cy="1588"/>
          </a:xfrm>
          <a:prstGeom prst="straightConnector1">
            <a:avLst/>
          </a:prstGeom>
          <a:ln w="38100" cap="flat" cmpd="sng" algn="ctr">
            <a:solidFill>
              <a:srgbClr val="FF66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1" name="TextBox 10"/>
          <p:cNvSpPr txBox="1">
            <a:spLocks noChangeArrowheads="1"/>
          </p:cNvSpPr>
          <p:nvPr/>
        </p:nvSpPr>
        <p:spPr bwMode="auto">
          <a:xfrm>
            <a:off x="1828800" y="1371600"/>
            <a:ext cx="228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Incident:A1</a:t>
            </a:r>
          </a:p>
        </p:txBody>
      </p:sp>
      <p:cxnSp>
        <p:nvCxnSpPr>
          <p:cNvPr id="12" name="Straight Arrow Connector 11"/>
          <p:cNvCxnSpPr>
            <a:cxnSpLocks noChangeAspect="1"/>
          </p:cNvCxnSpPr>
          <p:nvPr/>
        </p:nvCxnSpPr>
        <p:spPr>
          <a:xfrm flipH="1">
            <a:off x="4200525" y="1920874"/>
            <a:ext cx="609600" cy="0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3" name="TextBox 12"/>
          <p:cNvSpPr txBox="1">
            <a:spLocks noChangeArrowheads="1"/>
          </p:cNvSpPr>
          <p:nvPr/>
        </p:nvSpPr>
        <p:spPr bwMode="auto">
          <a:xfrm>
            <a:off x="1876426" y="1676400"/>
            <a:ext cx="2085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Reflected:B1</a:t>
            </a:r>
          </a:p>
        </p:txBody>
      </p:sp>
      <p:cxnSp>
        <p:nvCxnSpPr>
          <p:cNvPr id="15" name="Straight Arrow Connector 14"/>
          <p:cNvCxnSpPr>
            <a:cxnSpLocks noChangeAspect="1"/>
          </p:cNvCxnSpPr>
          <p:nvPr/>
        </p:nvCxnSpPr>
        <p:spPr>
          <a:xfrm>
            <a:off x="7620000" y="1752599"/>
            <a:ext cx="609600" cy="1588"/>
          </a:xfrm>
          <a:prstGeom prst="straightConnector1">
            <a:avLst/>
          </a:prstGeom>
          <a:ln w="38100" cap="flat" cmpd="sng" algn="ctr">
            <a:solidFill>
              <a:srgbClr val="0000FF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5" name="TextBox 15"/>
          <p:cNvSpPr txBox="1">
            <a:spLocks noChangeArrowheads="1"/>
          </p:cNvSpPr>
          <p:nvPr/>
        </p:nvSpPr>
        <p:spPr bwMode="auto">
          <a:xfrm>
            <a:off x="8382000" y="1535113"/>
            <a:ext cx="2667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Transmitted:A2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962400" y="4876799"/>
            <a:ext cx="457200" cy="1588"/>
          </a:xfrm>
          <a:prstGeom prst="line">
            <a:avLst/>
          </a:prstGeom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334000" y="4876799"/>
            <a:ext cx="457200" cy="1588"/>
          </a:xfrm>
          <a:prstGeom prst="line">
            <a:avLst/>
          </a:prstGeom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62400" y="5791199"/>
            <a:ext cx="4572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Potential Step: Boundary Conditions</a:t>
            </a:r>
          </a:p>
        </p:txBody>
      </p:sp>
      <p:pic>
        <p:nvPicPr>
          <p:cNvPr id="19458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549400"/>
            <a:ext cx="353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473200"/>
            <a:ext cx="26416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1600" y="4572000"/>
            <a:ext cx="642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5715000"/>
            <a:ext cx="218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571500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Box 8"/>
          <p:cNvSpPr txBox="1">
            <a:spLocks noChangeArrowheads="1"/>
          </p:cNvSpPr>
          <p:nvPr/>
        </p:nvSpPr>
        <p:spPr bwMode="auto">
          <a:xfrm>
            <a:off x="1828800" y="89180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Match wave-functions and the derivatives at the interface.</a:t>
            </a:r>
          </a:p>
        </p:txBody>
      </p:sp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1905000" y="4343401"/>
            <a:ext cx="1676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We get,</a:t>
            </a:r>
          </a:p>
        </p:txBody>
      </p:sp>
      <p:pic>
        <p:nvPicPr>
          <p:cNvPr id="19465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0" y="3327400"/>
            <a:ext cx="67564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TextBox 11"/>
          <p:cNvSpPr txBox="1">
            <a:spLocks noChangeArrowheads="1"/>
          </p:cNvSpPr>
          <p:nvPr/>
        </p:nvSpPr>
        <p:spPr bwMode="auto">
          <a:xfrm>
            <a:off x="1066800" y="3360003"/>
            <a:ext cx="2209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We can conclude: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Analysis</a:t>
            </a:r>
          </a:p>
        </p:txBody>
      </p:sp>
      <p:pic>
        <p:nvPicPr>
          <p:cNvPr id="2048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990600"/>
            <a:ext cx="39878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3657600"/>
            <a:ext cx="238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48600" y="4800600"/>
            <a:ext cx="231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0" y="1905000"/>
            <a:ext cx="63500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2743200"/>
            <a:ext cx="51308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Box 7"/>
          <p:cNvSpPr txBox="1">
            <a:spLocks noChangeArrowheads="1"/>
          </p:cNvSpPr>
          <p:nvPr/>
        </p:nvSpPr>
        <p:spPr bwMode="auto">
          <a:xfrm>
            <a:off x="1143000" y="1219201"/>
            <a:ext cx="441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Probability Current given by,</a:t>
            </a:r>
          </a:p>
        </p:txBody>
      </p:sp>
      <p:sp>
        <p:nvSpPr>
          <p:cNvPr id="20488" name="TextBox 9"/>
          <p:cNvSpPr txBox="1">
            <a:spLocks noChangeArrowheads="1"/>
          </p:cNvSpPr>
          <p:nvPr/>
        </p:nvSpPr>
        <p:spPr bwMode="auto">
          <a:xfrm>
            <a:off x="1143000" y="2057401"/>
            <a:ext cx="205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We get,</a:t>
            </a:r>
          </a:p>
        </p:txBody>
      </p:sp>
      <p:sp>
        <p:nvSpPr>
          <p:cNvPr id="20489" name="TextBox 10"/>
          <p:cNvSpPr txBox="1">
            <a:spLocks noChangeArrowheads="1"/>
          </p:cNvSpPr>
          <p:nvPr/>
        </p:nvSpPr>
        <p:spPr bwMode="auto">
          <a:xfrm>
            <a:off x="1574800" y="3923436"/>
            <a:ext cx="548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Reflection probability: (Reflected)/(Incident)</a:t>
            </a:r>
          </a:p>
        </p:txBody>
      </p:sp>
      <p:sp>
        <p:nvSpPr>
          <p:cNvPr id="20490" name="TextBox 11"/>
          <p:cNvSpPr txBox="1">
            <a:spLocks noChangeArrowheads="1"/>
          </p:cNvSpPr>
          <p:nvPr/>
        </p:nvSpPr>
        <p:spPr bwMode="auto">
          <a:xfrm>
            <a:off x="1574800" y="4858603"/>
            <a:ext cx="548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Transmission probability: (Transmission)/(Incident)</a:t>
            </a:r>
          </a:p>
        </p:txBody>
      </p:sp>
      <p:sp>
        <p:nvSpPr>
          <p:cNvPr id="20491" name="TextBox 12"/>
          <p:cNvSpPr txBox="1">
            <a:spLocks noChangeArrowheads="1"/>
          </p:cNvSpPr>
          <p:nvPr/>
        </p:nvSpPr>
        <p:spPr bwMode="auto">
          <a:xfrm>
            <a:off x="1574800" y="5798570"/>
            <a:ext cx="67817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Results do not agree with classical physics.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/>
      <p:bldP spid="20490" grpId="0"/>
      <p:bldP spid="204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ＭＳ Ｐゴシック"/>
              </a:rPr>
              <a:t>Numerical Example: Transmission and Reflection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D8757B-F0E0-68AC-52C9-2899C6EBE9A0}"/>
              </a:ext>
            </a:extLst>
          </p:cNvPr>
          <p:cNvGrpSpPr/>
          <p:nvPr/>
        </p:nvGrpSpPr>
        <p:grpSpPr>
          <a:xfrm>
            <a:off x="25401" y="1155700"/>
            <a:ext cx="12166600" cy="2501900"/>
            <a:chOff x="25400" y="1155700"/>
            <a:chExt cx="13065125" cy="2501900"/>
          </a:xfrm>
        </p:grpSpPr>
        <p:pic>
          <p:nvPicPr>
            <p:cNvPr id="21506" name="Picture 4" descr="TransmissionCoefficientvsEnergyonrefinedenergygrid3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91025" y="1155700"/>
              <a:ext cx="4356100" cy="250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7" name="Picture 5" descr="ReflectionCoefficientvsEnergyonrefinedenergygrid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734425" y="1155700"/>
              <a:ext cx="4356100" cy="250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8" name="Picture 6" descr="PotentialEnergyvsDistanceandResonances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400" y="1155700"/>
              <a:ext cx="4356100" cy="250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09" name="TextBox 7"/>
            <p:cNvSpPr txBox="1">
              <a:spLocks noChangeArrowheads="1"/>
            </p:cNvSpPr>
            <p:nvPr/>
          </p:nvSpPr>
          <p:spPr bwMode="auto">
            <a:xfrm>
              <a:off x="3638550" y="2649539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1510" name="TextBox 8"/>
            <p:cNvSpPr txBox="1">
              <a:spLocks noChangeArrowheads="1"/>
            </p:cNvSpPr>
            <p:nvPr/>
          </p:nvSpPr>
          <p:spPr bwMode="auto">
            <a:xfrm>
              <a:off x="3656013" y="2233614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1511" name="TextBox 9"/>
            <p:cNvSpPr txBox="1">
              <a:spLocks noChangeArrowheads="1"/>
            </p:cNvSpPr>
            <p:nvPr/>
          </p:nvSpPr>
          <p:spPr bwMode="auto">
            <a:xfrm>
              <a:off x="3656013" y="1471614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1512" name="TextBox 10"/>
            <p:cNvSpPr txBox="1">
              <a:spLocks noChangeArrowheads="1"/>
            </p:cNvSpPr>
            <p:nvPr/>
          </p:nvSpPr>
          <p:spPr bwMode="auto">
            <a:xfrm>
              <a:off x="5113338" y="2641601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21513" name="TextBox 11"/>
            <p:cNvSpPr txBox="1">
              <a:spLocks noChangeArrowheads="1"/>
            </p:cNvSpPr>
            <p:nvPr/>
          </p:nvSpPr>
          <p:spPr bwMode="auto">
            <a:xfrm>
              <a:off x="5130800" y="2225676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1514" name="TextBox 12"/>
            <p:cNvSpPr txBox="1">
              <a:spLocks noChangeArrowheads="1"/>
            </p:cNvSpPr>
            <p:nvPr/>
          </p:nvSpPr>
          <p:spPr bwMode="auto">
            <a:xfrm>
              <a:off x="5130800" y="1463676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1515" name="TextBox 13"/>
            <p:cNvSpPr txBox="1">
              <a:spLocks noChangeArrowheads="1"/>
            </p:cNvSpPr>
            <p:nvPr/>
          </p:nvSpPr>
          <p:spPr bwMode="auto">
            <a:xfrm>
              <a:off x="12190413" y="2562226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21516" name="TextBox 14"/>
            <p:cNvSpPr txBox="1">
              <a:spLocks noChangeArrowheads="1"/>
            </p:cNvSpPr>
            <p:nvPr/>
          </p:nvSpPr>
          <p:spPr bwMode="auto">
            <a:xfrm>
              <a:off x="12207875" y="2146301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1517" name="TextBox 15"/>
            <p:cNvSpPr txBox="1">
              <a:spLocks noChangeArrowheads="1"/>
            </p:cNvSpPr>
            <p:nvPr/>
          </p:nvSpPr>
          <p:spPr bwMode="auto">
            <a:xfrm>
              <a:off x="12207875" y="1384301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3</a:t>
              </a:r>
            </a:p>
          </p:txBody>
        </p:sp>
      </p:grpSp>
      <p:sp>
        <p:nvSpPr>
          <p:cNvPr id="21518" name="TextBox 16"/>
          <p:cNvSpPr txBox="1">
            <a:spLocks noChangeArrowheads="1"/>
          </p:cNvSpPr>
          <p:nvPr/>
        </p:nvSpPr>
        <p:spPr bwMode="auto">
          <a:xfrm>
            <a:off x="539497" y="3947974"/>
            <a:ext cx="1131101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7475" indent="-117475">
              <a:buFont typeface="Arial" charset="0"/>
              <a:buChar char="•"/>
            </a:pPr>
            <a:r>
              <a:rPr lang="en-US" sz="1800" dirty="0"/>
              <a:t>Transmission not unity immediately above step.</a:t>
            </a:r>
          </a:p>
          <a:p>
            <a:pPr marL="117475" indent="-117475">
              <a:buFont typeface="Arial" charset="0"/>
              <a:buChar char="•"/>
            </a:pPr>
            <a:r>
              <a:rPr lang="en-US" sz="1800" dirty="0"/>
              <a:t>As the height of the step is increased the transmission takes a wider energy range to go from zero to one. </a:t>
            </a:r>
          </a:p>
          <a:p>
            <a:pPr marL="117475" indent="-117475">
              <a:buFont typeface="Arial" charset="0"/>
              <a:buChar char="•"/>
            </a:pPr>
            <a:r>
              <a:rPr lang="en-US" sz="1800" dirty="0"/>
              <a:t>The gradual change of transmission from zero to one is not comprehended by classical physics.</a:t>
            </a:r>
          </a:p>
          <a:p>
            <a:pPr marL="117475" indent="-117475">
              <a:buFont typeface="Arial" charset="0"/>
              <a:buChar char="•"/>
            </a:pPr>
            <a:r>
              <a:rPr lang="en-US" sz="1800" dirty="0"/>
              <a:t>This gradual change can be understood in terms of the nature of the propagation constant in the two regions.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ＭＳ Ｐゴシック"/>
              </a:rPr>
              <a:t>Key Messages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5715000" cy="4572000"/>
          </a:xfrm>
        </p:spPr>
        <p:txBody>
          <a:bodyPr/>
          <a:lstStyle/>
          <a:p>
            <a:r>
              <a:rPr lang="en-US" dirty="0">
                <a:ea typeface="ＭＳ Ｐゴシック"/>
                <a:cs typeface="ＭＳ Ｐゴシック"/>
              </a:rPr>
              <a:t>Electron wave can penetrate into a barrier</a:t>
            </a:r>
          </a:p>
          <a:p>
            <a:endParaRPr lang="en-US" dirty="0">
              <a:ea typeface="ＭＳ Ｐゴシック"/>
              <a:cs typeface="ＭＳ Ｐゴシック"/>
            </a:endParaRPr>
          </a:p>
          <a:p>
            <a:endParaRPr lang="en-US" dirty="0">
              <a:ea typeface="ＭＳ Ｐゴシック"/>
              <a:cs typeface="ＭＳ Ｐゴシック"/>
            </a:endParaRPr>
          </a:p>
          <a:p>
            <a:endParaRPr lang="en-US" dirty="0">
              <a:ea typeface="ＭＳ Ｐゴシック"/>
              <a:cs typeface="ＭＳ Ｐゴシック"/>
            </a:endParaRPr>
          </a:p>
          <a:p>
            <a:endParaRPr lang="en-US" dirty="0">
              <a:ea typeface="ＭＳ Ｐゴシック"/>
              <a:cs typeface="ＭＳ Ｐゴシック"/>
            </a:endParaRPr>
          </a:p>
          <a:p>
            <a:endParaRPr lang="en-US" dirty="0">
              <a:ea typeface="ＭＳ Ｐゴシック"/>
              <a:cs typeface="ＭＳ Ｐゴシック"/>
            </a:endParaRPr>
          </a:p>
          <a:p>
            <a:r>
              <a:rPr lang="en-US" dirty="0">
                <a:ea typeface="ＭＳ Ｐゴシック"/>
                <a:cs typeface="ＭＳ Ｐゴシック"/>
              </a:rPr>
              <a:t>Electron wave is not completely transmitted above a barrier</a:t>
            </a:r>
          </a:p>
          <a:p>
            <a:r>
              <a:rPr lang="en-US" dirty="0">
                <a:ea typeface="ＭＳ Ｐゴシック"/>
                <a:cs typeface="ＭＳ Ｐゴシック"/>
              </a:rPr>
              <a:t>There is a finite reflection above the barrier</a:t>
            </a:r>
          </a:p>
        </p:txBody>
      </p:sp>
      <p:pic>
        <p:nvPicPr>
          <p:cNvPr id="24580" name="Picture 2"/>
          <p:cNvPicPr preferRelativeResize="0">
            <a:picLocks/>
          </p:cNvPicPr>
          <p:nvPr/>
        </p:nvPicPr>
        <p:blipFill>
          <a:blip r:embed="rId2"/>
          <a:srcRect r="66620" b="54529"/>
          <a:stretch>
            <a:fillRect/>
          </a:stretch>
        </p:blipFill>
        <p:spPr bwMode="auto">
          <a:xfrm>
            <a:off x="6608764" y="3419476"/>
            <a:ext cx="4059237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/>
          </p:cNvPicPr>
          <p:nvPr/>
        </p:nvPicPr>
        <p:blipFill>
          <a:blip r:embed="rId3"/>
          <a:srcRect r="67984" b="69804"/>
          <a:stretch>
            <a:fillRect/>
          </a:stretch>
        </p:blipFill>
        <p:spPr bwMode="auto">
          <a:xfrm>
            <a:off x="6324600" y="838201"/>
            <a:ext cx="4343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15739-A885-2E02-B4BF-577A22F22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34">
            <a:extLst>
              <a:ext uri="{FF2B5EF4-FFF2-40B4-BE49-F238E27FC236}">
                <a16:creationId xmlns:a16="http://schemas.microsoft.com/office/drawing/2014/main" id="{B37402DD-41C8-5545-9A3B-2B301015E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B7363211-9D5F-A7AB-74EB-29B2BF4CC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A0A42FFB-6C40-BBEE-33C3-29F58665F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5792" y="973007"/>
            <a:ext cx="2115386" cy="138499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B1CAA990-F83B-C81E-CDC1-DC7776193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4762EC-2DAA-2921-0A3E-456849701575}"/>
              </a:ext>
            </a:extLst>
          </p:cNvPr>
          <p:cNvGrpSpPr/>
          <p:nvPr/>
        </p:nvGrpSpPr>
        <p:grpSpPr>
          <a:xfrm>
            <a:off x="2133600" y="740651"/>
            <a:ext cx="4553700" cy="2828952"/>
            <a:chOff x="2133600" y="740651"/>
            <a:chExt cx="4553700" cy="28289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619A7DD-E168-B113-680B-D17C382A232B}"/>
                </a:ext>
              </a:extLst>
            </p:cNvPr>
            <p:cNvGrpSpPr/>
            <p:nvPr/>
          </p:nvGrpSpPr>
          <p:grpSpPr>
            <a:xfrm>
              <a:off x="2133600" y="740651"/>
              <a:ext cx="3944100" cy="2828952"/>
              <a:chOff x="2133600" y="740651"/>
              <a:chExt cx="3944100" cy="282895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EA3719BB-C9F4-7B3B-DDE6-8019F74C1DB1}"/>
                  </a:ext>
                </a:extLst>
              </p:cNvPr>
              <p:cNvGrpSpPr/>
              <p:nvPr/>
            </p:nvGrpSpPr>
            <p:grpSpPr>
              <a:xfrm>
                <a:off x="2133600" y="1588403"/>
                <a:ext cx="3867900" cy="1981200"/>
                <a:chOff x="2133600" y="1588403"/>
                <a:chExt cx="3867900" cy="1981200"/>
              </a:xfrm>
            </p:grpSpPr>
            <p:pic>
              <p:nvPicPr>
                <p:cNvPr id="48" name="Picture 47" descr="A picture containing remote, dark, table, control&#10;&#10;Description automatically generated">
                  <a:extLst>
                    <a:ext uri="{FF2B5EF4-FFF2-40B4-BE49-F238E27FC236}">
                      <a16:creationId xmlns:a16="http://schemas.microsoft.com/office/drawing/2014/main" id="{5F45DA3A-B537-9A5A-0480-92EB19E7A6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154" r="21707"/>
                <a:stretch/>
              </p:blipFill>
              <p:spPr>
                <a:xfrm rot="581797">
                  <a:off x="2213680" y="2116858"/>
                  <a:ext cx="1100979" cy="667461"/>
                </a:xfrm>
                <a:prstGeom prst="rect">
                  <a:avLst/>
                </a:prstGeom>
              </p:spPr>
            </p:pic>
            <p:sp>
              <p:nvSpPr>
                <p:cNvPr id="59394" name="Rectangle 2">
                  <a:extLst>
                    <a:ext uri="{FF2B5EF4-FFF2-40B4-BE49-F238E27FC236}">
                      <a16:creationId xmlns:a16="http://schemas.microsoft.com/office/drawing/2014/main" id="{D1BFF599-7DAB-06E5-F276-B63ACC4BA0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33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5" name="Rectangle 3">
                  <a:extLst>
                    <a:ext uri="{FF2B5EF4-FFF2-40B4-BE49-F238E27FC236}">
                      <a16:creationId xmlns:a16="http://schemas.microsoft.com/office/drawing/2014/main" id="{7C70FFBB-F07C-D9C0-0D23-C41A34977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6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7" name="Freeform 5">
                  <a:extLst>
                    <a:ext uri="{FF2B5EF4-FFF2-40B4-BE49-F238E27FC236}">
                      <a16:creationId xmlns:a16="http://schemas.microsoft.com/office/drawing/2014/main" id="{DB890602-8B62-5FFD-CCF6-A5EE63B42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9800" y="2655203"/>
                  <a:ext cx="457200" cy="228600"/>
                </a:xfrm>
                <a:custGeom>
                  <a:avLst/>
                  <a:gdLst>
                    <a:gd name="T0" fmla="*/ 0 w 288"/>
                    <a:gd name="T1" fmla="*/ 0 h 144"/>
                    <a:gd name="T2" fmla="*/ 0 w 288"/>
                    <a:gd name="T3" fmla="*/ 2147483647 h 144"/>
                    <a:gd name="T4" fmla="*/ 2147483647 w 288"/>
                    <a:gd name="T5" fmla="*/ 2147483647 h 144"/>
                    <a:gd name="T6" fmla="*/ 2147483647 w 288"/>
                    <a:gd name="T7" fmla="*/ 2147483647 h 144"/>
                    <a:gd name="T8" fmla="*/ 2147483647 w 288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8"/>
                    <a:gd name="T16" fmla="*/ 0 h 144"/>
                    <a:gd name="T17" fmla="*/ 288 w 288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8" h="144">
                      <a:moveTo>
                        <a:pt x="0" y="0"/>
                      </a:moveTo>
                      <a:lnTo>
                        <a:pt x="0" y="144"/>
                      </a:lnTo>
                      <a:lnTo>
                        <a:pt x="288" y="144"/>
                      </a:lnTo>
                      <a:lnTo>
                        <a:pt x="288" y="96"/>
                      </a:lnTo>
                      <a:lnTo>
                        <a:pt x="288" y="14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8" name="Freeform 6">
                  <a:extLst>
                    <a:ext uri="{FF2B5EF4-FFF2-40B4-BE49-F238E27FC236}">
                      <a16:creationId xmlns:a16="http://schemas.microsoft.com/office/drawing/2014/main" id="{2AC8DE9D-9C06-B38D-13A4-8C72BADAE8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3200" y="2655203"/>
                  <a:ext cx="609600" cy="304800"/>
                </a:xfrm>
                <a:custGeom>
                  <a:avLst/>
                  <a:gdLst>
                    <a:gd name="T0" fmla="*/ 2147483647 w 384"/>
                    <a:gd name="T1" fmla="*/ 0 h 192"/>
                    <a:gd name="T2" fmla="*/ 2147483647 w 384"/>
                    <a:gd name="T3" fmla="*/ 2147483647 h 192"/>
                    <a:gd name="T4" fmla="*/ 0 w 384"/>
                    <a:gd name="T5" fmla="*/ 2147483647 h 192"/>
                    <a:gd name="T6" fmla="*/ 0 w 384"/>
                    <a:gd name="T7" fmla="*/ 2147483647 h 192"/>
                    <a:gd name="T8" fmla="*/ 0 w 384"/>
                    <a:gd name="T9" fmla="*/ 214748364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4"/>
                    <a:gd name="T16" fmla="*/ 0 h 192"/>
                    <a:gd name="T17" fmla="*/ 384 w 384"/>
                    <a:gd name="T18" fmla="*/ 192 h 1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4" h="192">
                      <a:moveTo>
                        <a:pt x="384" y="0"/>
                      </a:moveTo>
                      <a:lnTo>
                        <a:pt x="384" y="144"/>
                      </a:lnTo>
                      <a:lnTo>
                        <a:pt x="0" y="144"/>
                      </a:lnTo>
                      <a:lnTo>
                        <a:pt x="0" y="48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9" name="Rectangle 7">
                  <a:extLst>
                    <a:ext uri="{FF2B5EF4-FFF2-40B4-BE49-F238E27FC236}">
                      <a16:creationId xmlns:a16="http://schemas.microsoft.com/office/drawing/2014/main" id="{C6BDBB1D-BD39-9CB6-057F-78F47C9F2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5600" y="2350403"/>
                  <a:ext cx="76200" cy="7620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0" name="Line 8">
                  <a:extLst>
                    <a:ext uri="{FF2B5EF4-FFF2-40B4-BE49-F238E27FC236}">
                      <a16:creationId xmlns:a16="http://schemas.microsoft.com/office/drawing/2014/main" id="{4F7B95BC-0718-0AD2-1749-17FDCA9740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5601" y="2426603"/>
                  <a:ext cx="962095" cy="1143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1" name="Line 9">
                  <a:extLst>
                    <a:ext uri="{FF2B5EF4-FFF2-40B4-BE49-F238E27FC236}">
                      <a16:creationId xmlns:a16="http://schemas.microsoft.com/office/drawing/2014/main" id="{C0223437-241F-0BC5-9994-B45003AA2B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95600" y="1588403"/>
                  <a:ext cx="934200" cy="762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2" name="Rectangle 10">
                  <a:extLst>
                    <a:ext uri="{FF2B5EF4-FFF2-40B4-BE49-F238E27FC236}">
                      <a16:creationId xmlns:a16="http://schemas.microsoft.com/office/drawing/2014/main" id="{93D1628D-C7FF-DBF1-7F00-E3EF487DD6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7900" y="1588403"/>
                  <a:ext cx="2133600" cy="1981200"/>
                </a:xfrm>
                <a:prstGeom prst="rect">
                  <a:avLst/>
                </a:prstGeom>
                <a:solidFill>
                  <a:srgbClr val="CCFF99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3" name="Line 11">
                  <a:extLst>
                    <a:ext uri="{FF2B5EF4-FFF2-40B4-BE49-F238E27FC236}">
                      <a16:creationId xmlns:a16="http://schemas.microsoft.com/office/drawing/2014/main" id="{BAA31E56-E4D7-76BC-684A-9A909830F8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489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4" name="Line 12">
                  <a:extLst>
                    <a:ext uri="{FF2B5EF4-FFF2-40B4-BE49-F238E27FC236}">
                      <a16:creationId xmlns:a16="http://schemas.microsoft.com/office/drawing/2014/main" id="{CC25474F-0126-A6BC-7720-A4672891DD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61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5" name="Line 13">
                  <a:extLst>
                    <a:ext uri="{FF2B5EF4-FFF2-40B4-BE49-F238E27FC236}">
                      <a16:creationId xmlns:a16="http://schemas.microsoft.com/office/drawing/2014/main" id="{0B1E0F89-3546-1F12-A34B-8F4F5301AB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252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6" name="Line 14">
                  <a:extLst>
                    <a:ext uri="{FF2B5EF4-FFF2-40B4-BE49-F238E27FC236}">
                      <a16:creationId xmlns:a16="http://schemas.microsoft.com/office/drawing/2014/main" id="{B33859A1-F77E-52F8-9BB3-11344298F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824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7" name="Line 15">
                  <a:extLst>
                    <a:ext uri="{FF2B5EF4-FFF2-40B4-BE49-F238E27FC236}">
                      <a16:creationId xmlns:a16="http://schemas.microsoft.com/office/drawing/2014/main" id="{36FFAC1A-5DC2-6869-4C6A-0B0DBAE0E8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1969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8" name="Line 16">
                  <a:extLst>
                    <a:ext uri="{FF2B5EF4-FFF2-40B4-BE49-F238E27FC236}">
                      <a16:creationId xmlns:a16="http://schemas.microsoft.com/office/drawing/2014/main" id="{224B0D77-E02E-6D20-6921-E3588094B1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350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9" name="Line 17">
                  <a:extLst>
                    <a:ext uri="{FF2B5EF4-FFF2-40B4-BE49-F238E27FC236}">
                      <a16:creationId xmlns:a16="http://schemas.microsoft.com/office/drawing/2014/main" id="{57ABD7A1-F62F-5F3C-7946-DE6DC33B8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7568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0" name="Line 18">
                  <a:extLst>
                    <a:ext uri="{FF2B5EF4-FFF2-40B4-BE49-F238E27FC236}">
                      <a16:creationId xmlns:a16="http://schemas.microsoft.com/office/drawing/2014/main" id="{C55BBB84-0B62-39B0-BFDF-F67523DA2B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31886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1" name="Oval 19">
                  <a:extLst>
                    <a:ext uri="{FF2B5EF4-FFF2-40B4-BE49-F238E27FC236}">
                      <a16:creationId xmlns:a16="http://schemas.microsoft.com/office/drawing/2014/main" id="{54B4DF0E-D6E1-E5F4-2114-7CE61698B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2" name="Oval 20">
                  <a:extLst>
                    <a:ext uri="{FF2B5EF4-FFF2-40B4-BE49-F238E27FC236}">
                      <a16:creationId xmlns:a16="http://schemas.microsoft.com/office/drawing/2014/main" id="{1638CA26-CB67-2A54-0C4F-C36DC78EC0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3" name="Oval 21">
                  <a:extLst>
                    <a:ext uri="{FF2B5EF4-FFF2-40B4-BE49-F238E27FC236}">
                      <a16:creationId xmlns:a16="http://schemas.microsoft.com/office/drawing/2014/main" id="{3453073F-12C9-8BBA-8E9D-86E9FD1AD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4" name="Oval 22">
                  <a:extLst>
                    <a:ext uri="{FF2B5EF4-FFF2-40B4-BE49-F238E27FC236}">
                      <a16:creationId xmlns:a16="http://schemas.microsoft.com/office/drawing/2014/main" id="{C59F8469-CCB7-0547-207A-F7F327F174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19059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5" name="Oval 23">
                  <a:extLst>
                    <a:ext uri="{FF2B5EF4-FFF2-40B4-BE49-F238E27FC236}">
                      <a16:creationId xmlns:a16="http://schemas.microsoft.com/office/drawing/2014/main" id="{D280AB4E-5893-2B77-F89F-BC6DE5D612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6" name="Oval 24">
                  <a:extLst>
                    <a:ext uri="{FF2B5EF4-FFF2-40B4-BE49-F238E27FC236}">
                      <a16:creationId xmlns:a16="http://schemas.microsoft.com/office/drawing/2014/main" id="{4E0B72F9-FE03-0857-637F-F0982ED5D6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7" name="Oval 25">
                  <a:extLst>
                    <a:ext uri="{FF2B5EF4-FFF2-40B4-BE49-F238E27FC236}">
                      <a16:creationId xmlns:a16="http://schemas.microsoft.com/office/drawing/2014/main" id="{CCDD57A4-BC3B-720F-351D-C8A9F04413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8" name="Oval 26">
                  <a:extLst>
                    <a:ext uri="{FF2B5EF4-FFF2-40B4-BE49-F238E27FC236}">
                      <a16:creationId xmlns:a16="http://schemas.microsoft.com/office/drawing/2014/main" id="{F57F0842-61AF-2E94-FD92-D60B461FE8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274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9" name="Oval 27">
                  <a:extLst>
                    <a:ext uri="{FF2B5EF4-FFF2-40B4-BE49-F238E27FC236}">
                      <a16:creationId xmlns:a16="http://schemas.microsoft.com/office/drawing/2014/main" id="{65C3A216-689C-06AB-F7B8-FAA600B2CD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0" name="Oval 28">
                  <a:extLst>
                    <a:ext uri="{FF2B5EF4-FFF2-40B4-BE49-F238E27FC236}">
                      <a16:creationId xmlns:a16="http://schemas.microsoft.com/office/drawing/2014/main" id="{55221108-A7AE-4791-E730-34C74A092F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1" name="Oval 29">
                  <a:extLst>
                    <a:ext uri="{FF2B5EF4-FFF2-40B4-BE49-F238E27FC236}">
                      <a16:creationId xmlns:a16="http://schemas.microsoft.com/office/drawing/2014/main" id="{0C85781E-FF11-E5A7-5148-A7F6211E0A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2" name="Oval 30">
                  <a:extLst>
                    <a:ext uri="{FF2B5EF4-FFF2-40B4-BE49-F238E27FC236}">
                      <a16:creationId xmlns:a16="http://schemas.microsoft.com/office/drawing/2014/main" id="{2142B978-6818-C567-1AEF-FF5E09D8AE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6933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3" name="Oval 31">
                  <a:extLst>
                    <a:ext uri="{FF2B5EF4-FFF2-40B4-BE49-F238E27FC236}">
                      <a16:creationId xmlns:a16="http://schemas.microsoft.com/office/drawing/2014/main" id="{0B21C1A3-932A-BA49-E773-FA7302C779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4" name="Oval 32">
                  <a:extLst>
                    <a:ext uri="{FF2B5EF4-FFF2-40B4-BE49-F238E27FC236}">
                      <a16:creationId xmlns:a16="http://schemas.microsoft.com/office/drawing/2014/main" id="{87A4AF9F-6882-888F-7864-589147D67D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5" name="Oval 33">
                  <a:extLst>
                    <a:ext uri="{FF2B5EF4-FFF2-40B4-BE49-F238E27FC236}">
                      <a16:creationId xmlns:a16="http://schemas.microsoft.com/office/drawing/2014/main" id="{332ED59A-AE7C-7027-DCCC-F10C4E4DC1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6" name="Oval 34">
                  <a:extLst>
                    <a:ext uri="{FF2B5EF4-FFF2-40B4-BE49-F238E27FC236}">
                      <a16:creationId xmlns:a16="http://schemas.microsoft.com/office/drawing/2014/main" id="{B90ADE28-95ED-2AE4-844F-18848A4AC8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31124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9" name="Oval 37">
                  <a:extLst>
                    <a:ext uri="{FF2B5EF4-FFF2-40B4-BE49-F238E27FC236}">
                      <a16:creationId xmlns:a16="http://schemas.microsoft.com/office/drawing/2014/main" id="{030E98BE-A807-21FE-112B-092CF962B7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01300" y="2540903"/>
                  <a:ext cx="76200" cy="762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</p:grpSp>
          <p:sp>
            <p:nvSpPr>
              <p:cNvPr id="41" name="Text Box 38">
                <a:extLst>
                  <a:ext uri="{FF2B5EF4-FFF2-40B4-BE49-F238E27FC236}">
                    <a16:creationId xmlns:a16="http://schemas.microsoft.com/office/drawing/2014/main" id="{427DC2F9-8663-30F3-42E5-7EF454EC22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9963" y="750204"/>
                <a:ext cx="10438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Original </a:t>
                </a:r>
              </a:p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Problem</a:t>
                </a:r>
              </a:p>
            </p:txBody>
          </p:sp>
          <p:sp>
            <p:nvSpPr>
              <p:cNvPr id="42" name="Text Box 39">
                <a:extLst>
                  <a:ext uri="{FF2B5EF4-FFF2-40B4-BE49-F238E27FC236}">
                    <a16:creationId xmlns:a16="http://schemas.microsoft.com/office/drawing/2014/main" id="{C32499D9-2431-F50E-CB3D-5AAA40206E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3334" y="740651"/>
                <a:ext cx="112082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Periodic</a:t>
                </a:r>
              </a:p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Structure</a:t>
                </a:r>
              </a:p>
            </p:txBody>
          </p:sp>
          <p:sp>
            <p:nvSpPr>
              <p:cNvPr id="59427" name="Rectangle 35">
                <a:extLst>
                  <a:ext uri="{FF2B5EF4-FFF2-40B4-BE49-F238E27FC236}">
                    <a16:creationId xmlns:a16="http://schemas.microsoft.com/office/drawing/2014/main" id="{E3A27761-5041-4F09-188E-726833C63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700" y="2693304"/>
                <a:ext cx="2286000" cy="152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26FBA04C-2757-A2E0-1DDF-F93F24492F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7700" y="2464704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BA418D81-2345-DC2E-9B5E-58837572A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7700" y="2845704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Freeform 31">
            <a:extLst>
              <a:ext uri="{FF2B5EF4-FFF2-40B4-BE49-F238E27FC236}">
                <a16:creationId xmlns:a16="http://schemas.microsoft.com/office/drawing/2014/main" id="{6BEBF9FD-66E6-D8FB-EC75-964DF173D584}"/>
              </a:ext>
            </a:extLst>
          </p:cNvPr>
          <p:cNvSpPr>
            <a:spLocks/>
          </p:cNvSpPr>
          <p:nvPr/>
        </p:nvSpPr>
        <p:spPr bwMode="auto">
          <a:xfrm>
            <a:off x="6787312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B9F9A212-1566-3904-1F30-147395B30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714CC126-1FAB-4792-23BA-2616DDFED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F33099-B90D-0EB6-82C3-DC3E7B27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F98940E7-C130-CDBE-E379-BACD0CE8B02E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Reflection at and Transmission over 1 Step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72" name="AutoShape 5">
            <a:extLst>
              <a:ext uri="{FF2B5EF4-FFF2-40B4-BE49-F238E27FC236}">
                <a16:creationId xmlns:a16="http://schemas.microsoft.com/office/drawing/2014/main" id="{438CDAB7-3A37-4CF1-83D6-1CFC19B29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9598" y="535790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F6BFCBD4-B2F0-6246-3253-2F8102C480C9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DF9DD51-3ECC-FB55-6FF7-99D2B65E5D23}"/>
              </a:ext>
            </a:extLst>
          </p:cNvPr>
          <p:cNvSpPr/>
          <p:nvPr/>
        </p:nvSpPr>
        <p:spPr>
          <a:xfrm rot="16200000">
            <a:off x="-156465" y="6158125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C8052CB2-54A6-12C7-1249-254A60879EDE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804775" y="838199"/>
            <a:ext cx="0" cy="30235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4" name="Object 5">
            <a:extLst>
              <a:ext uri="{FF2B5EF4-FFF2-40B4-BE49-F238E27FC236}">
                <a16:creationId xmlns:a16="http://schemas.microsoft.com/office/drawing/2014/main" id="{5FEE24B5-A4F3-E8DE-E63C-9EBEBDB295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8904" y="4391678"/>
          <a:ext cx="1752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3">
                  <p:embed/>
                </p:oleObj>
              </mc:Choice>
              <mc:Fallback>
                <p:oleObj name="Equation" r:id="rId4" imgW="4826000" imgH="2120900" progId="Equation.3">
                  <p:embed/>
                  <p:pic>
                    <p:nvPicPr>
                      <p:cNvPr id="74" name="Object 5">
                        <a:extLst>
                          <a:ext uri="{FF2B5EF4-FFF2-40B4-BE49-F238E27FC236}">
                            <a16:creationId xmlns:a16="http://schemas.microsoft.com/office/drawing/2014/main" id="{6DDEBF39-A364-FEFB-B21F-9E6879D729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8904" y="4391678"/>
                        <a:ext cx="17526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F572A911-46B9-0AB7-6578-EFFCAC666A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86487" y="3631742"/>
          <a:ext cx="2670937" cy="72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99700" imgH="9652000" progId="Equation.DSMT4">
                  <p:embed/>
                </p:oleObj>
              </mc:Choice>
              <mc:Fallback>
                <p:oleObj name="Equation" r:id="rId6" imgW="35699700" imgH="9652000" progId="Equation.DSMT4">
                  <p:embed/>
                  <p:pic>
                    <p:nvPicPr>
                      <p:cNvPr id="75" name="Object 74">
                        <a:extLst>
                          <a:ext uri="{FF2B5EF4-FFF2-40B4-BE49-F238E27FC236}">
                            <a16:creationId xmlns:a16="http://schemas.microsoft.com/office/drawing/2014/main" id="{DE872E26-DC98-8711-7D6E-7C3F392E6E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487" y="3631742"/>
                        <a:ext cx="2670937" cy="72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5360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ED98E1-7388-7B45-B85E-627FC3786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Case 2: Bound State Problems</a:t>
            </a:r>
            <a:endParaRPr lang="en-US" dirty="0"/>
          </a:p>
        </p:txBody>
      </p:sp>
      <p:sp>
        <p:nvSpPr>
          <p:cNvPr id="6165" name="Rectangle 3">
            <a:extLst>
              <a:ext uri="{FF2B5EF4-FFF2-40B4-BE49-F238E27FC236}">
                <a16:creationId xmlns:a16="http://schemas.microsoft.com/office/drawing/2014/main" id="{03FD0B2F-7189-C341-A4B7-9890E3280B0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776288"/>
            <a:ext cx="9525000" cy="24241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sz="2800" dirty="0">
                <a:ea typeface="굴림" panose="020B0600000101010101" pitchFamily="34" charset="-127"/>
              </a:rPr>
              <a:t>Mathematical interpretation of Quantum Mechanics(QM)</a:t>
            </a:r>
            <a:r>
              <a:rPr lang="en-US" altLang="ko-KR" sz="3200" dirty="0">
                <a:ea typeface="굴림" panose="020B0600000101010101" pitchFamily="34" charset="-127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ko-KR" sz="2800" dirty="0"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Only a few number of problems have exact solutions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They involve specialized functions</a:t>
            </a:r>
          </a:p>
        </p:txBody>
      </p:sp>
      <p:graphicFrame>
        <p:nvGraphicFramePr>
          <p:cNvPr id="16387" name="Object 5">
            <a:extLst>
              <a:ext uri="{FF2B5EF4-FFF2-40B4-BE49-F238E27FC236}">
                <a16:creationId xmlns:a16="http://schemas.microsoft.com/office/drawing/2014/main" id="{2490D79C-21B3-2644-855B-A30A88C571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1" y="5926138"/>
          <a:ext cx="2201863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528300" imgH="2628900" progId="Equation.3">
                  <p:embed/>
                </p:oleObj>
              </mc:Choice>
              <mc:Fallback>
                <p:oleObj name="Equation" r:id="rId3" imgW="10528300" imgH="2628900" progId="Equation.3">
                  <p:embed/>
                  <p:pic>
                    <p:nvPicPr>
                      <p:cNvPr id="16387" name="Object 5">
                        <a:extLst>
                          <a:ext uri="{FF2B5EF4-FFF2-40B4-BE49-F238E27FC236}">
                            <a16:creationId xmlns:a16="http://schemas.microsoft.com/office/drawing/2014/main" id="{2490D79C-21B3-2644-855B-A30A88C571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5926138"/>
                        <a:ext cx="2201863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6">
            <a:extLst>
              <a:ext uri="{FF2B5EF4-FFF2-40B4-BE49-F238E27FC236}">
                <a16:creationId xmlns:a16="http://schemas.microsoft.com/office/drawing/2014/main" id="{80F747A2-9598-2549-8255-700E3DD16A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6078539"/>
          <a:ext cx="1392238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654800" imgH="1168400" progId="Equation.3">
                  <p:embed/>
                </p:oleObj>
              </mc:Choice>
              <mc:Fallback>
                <p:oleObj name="Equation" r:id="rId5" imgW="6654800" imgH="1168400" progId="Equation.3">
                  <p:embed/>
                  <p:pic>
                    <p:nvPicPr>
                      <p:cNvPr id="16388" name="Object 6">
                        <a:extLst>
                          <a:ext uri="{FF2B5EF4-FFF2-40B4-BE49-F238E27FC236}">
                            <a16:creationId xmlns:a16="http://schemas.microsoft.com/office/drawing/2014/main" id="{80F747A2-9598-2549-8255-700E3DD16A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6078539"/>
                        <a:ext cx="1392238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7">
            <a:extLst>
              <a:ext uri="{FF2B5EF4-FFF2-40B4-BE49-F238E27FC236}">
                <a16:creationId xmlns:a16="http://schemas.microsoft.com/office/drawing/2014/main" id="{347C53C8-E9D4-124F-AF42-FE27FFAF93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1" y="6078539"/>
          <a:ext cx="169862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115300" imgH="1168400" progId="Equation.3">
                  <p:embed/>
                </p:oleObj>
              </mc:Choice>
              <mc:Fallback>
                <p:oleObj name="Equation" r:id="rId7" imgW="8115300" imgH="1168400" progId="Equation.3">
                  <p:embed/>
                  <p:pic>
                    <p:nvPicPr>
                      <p:cNvPr id="16389" name="Object 7">
                        <a:extLst>
                          <a:ext uri="{FF2B5EF4-FFF2-40B4-BE49-F238E27FC236}">
                            <a16:creationId xmlns:a16="http://schemas.microsoft.com/office/drawing/2014/main" id="{347C53C8-E9D4-124F-AF42-FE27FFAF93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1" y="6078539"/>
                        <a:ext cx="1698625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8">
            <a:extLst>
              <a:ext uri="{FF2B5EF4-FFF2-40B4-BE49-F238E27FC236}">
                <a16:creationId xmlns:a16="http://schemas.microsoft.com/office/drawing/2014/main" id="{A3F8DECF-75B2-654C-AE97-95EA2B1E89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39201" y="6078539"/>
          <a:ext cx="125412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994400" imgH="1168400" progId="Equation.3">
                  <p:embed/>
                </p:oleObj>
              </mc:Choice>
              <mc:Fallback>
                <p:oleObj name="Equation" r:id="rId9" imgW="5994400" imgH="1168400" progId="Equation.3">
                  <p:embed/>
                  <p:pic>
                    <p:nvPicPr>
                      <p:cNvPr id="16390" name="Object 8">
                        <a:extLst>
                          <a:ext uri="{FF2B5EF4-FFF2-40B4-BE49-F238E27FC236}">
                            <a16:creationId xmlns:a16="http://schemas.microsoft.com/office/drawing/2014/main" id="{A3F8DECF-75B2-654C-AE97-95EA2B1E89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9201" y="6078539"/>
                        <a:ext cx="1254125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2">
            <a:extLst>
              <a:ext uri="{FF2B5EF4-FFF2-40B4-BE49-F238E27FC236}">
                <a16:creationId xmlns:a16="http://schemas.microsoft.com/office/drawing/2014/main" id="{57C793CB-2EA9-5346-BF7C-907CFF12A976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341688"/>
            <a:ext cx="2133600" cy="2057400"/>
            <a:chOff x="2438400" y="3054350"/>
            <a:chExt cx="2133600" cy="2057400"/>
          </a:xfrm>
        </p:grpSpPr>
        <p:grpSp>
          <p:nvGrpSpPr>
            <p:cNvPr id="6255" name="Group 5">
              <a:extLst>
                <a:ext uri="{FF2B5EF4-FFF2-40B4-BE49-F238E27FC236}">
                  <a16:creationId xmlns:a16="http://schemas.microsoft.com/office/drawing/2014/main" id="{41B1B409-444E-1440-9A4F-363872E809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8400" y="3054350"/>
              <a:ext cx="2133600" cy="2057400"/>
              <a:chOff x="2832" y="2118"/>
              <a:chExt cx="2256" cy="2010"/>
            </a:xfrm>
          </p:grpSpPr>
          <p:sp>
            <p:nvSpPr>
              <p:cNvPr id="6278" name="Line 6">
                <a:extLst>
                  <a:ext uri="{FF2B5EF4-FFF2-40B4-BE49-F238E27FC236}">
                    <a16:creationId xmlns:a16="http://schemas.microsoft.com/office/drawing/2014/main" id="{0897D1BF-CA6D-1F4D-BEFE-72C2413919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3874"/>
                <a:ext cx="22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79" name="Line 7">
                <a:extLst>
                  <a:ext uri="{FF2B5EF4-FFF2-40B4-BE49-F238E27FC236}">
                    <a16:creationId xmlns:a16="http://schemas.microsoft.com/office/drawing/2014/main" id="{DAF10231-6B57-F644-819A-7C6F461746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60" y="2338"/>
                <a:ext cx="0" cy="15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80" name="Line 8">
                <a:extLst>
                  <a:ext uri="{FF2B5EF4-FFF2-40B4-BE49-F238E27FC236}">
                    <a16:creationId xmlns:a16="http://schemas.microsoft.com/office/drawing/2014/main" id="{89461116-0B37-3D49-B5A0-BF8EF3FB3E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60" y="2338"/>
                <a:ext cx="0" cy="15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6159" name="Object 14">
                <a:extLst>
                  <a:ext uri="{FF2B5EF4-FFF2-40B4-BE49-F238E27FC236}">
                    <a16:creationId xmlns:a16="http://schemas.microsoft.com/office/drawing/2014/main" id="{40A196F0-3554-EA45-96EB-58D91528B9F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034" y="2118"/>
              <a:ext cx="638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2273300" imgH="736600" progId="Equation.3">
                      <p:embed/>
                    </p:oleObj>
                  </mc:Choice>
                  <mc:Fallback>
                    <p:oleObj name="Equation" r:id="rId11" imgW="2273300" imgH="736600" progId="Equation.3">
                      <p:embed/>
                      <p:pic>
                        <p:nvPicPr>
                          <p:cNvPr id="6159" name="Object 14">
                            <a:extLst>
                              <a:ext uri="{FF2B5EF4-FFF2-40B4-BE49-F238E27FC236}">
                                <a16:creationId xmlns:a16="http://schemas.microsoft.com/office/drawing/2014/main" id="{40A196F0-3554-EA45-96EB-58D91528B9F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34" y="2118"/>
                            <a:ext cx="638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60" name="Object 15">
                <a:extLst>
                  <a:ext uri="{FF2B5EF4-FFF2-40B4-BE49-F238E27FC236}">
                    <a16:creationId xmlns:a16="http://schemas.microsoft.com/office/drawing/2014/main" id="{9E6A3008-E7CD-0146-B445-C318C0D865A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40" y="2132"/>
              <a:ext cx="638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273300" imgH="736600" progId="Equation.3">
                      <p:embed/>
                    </p:oleObj>
                  </mc:Choice>
                  <mc:Fallback>
                    <p:oleObj name="Equation" r:id="rId13" imgW="2273300" imgH="736600" progId="Equation.3">
                      <p:embed/>
                      <p:pic>
                        <p:nvPicPr>
                          <p:cNvPr id="6160" name="Object 15">
                            <a:extLst>
                              <a:ext uri="{FF2B5EF4-FFF2-40B4-BE49-F238E27FC236}">
                                <a16:creationId xmlns:a16="http://schemas.microsoft.com/office/drawing/2014/main" id="{9E6A3008-E7CD-0146-B445-C318C0D865A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40" y="2132"/>
                            <a:ext cx="638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61" name="Object 16">
                <a:extLst>
                  <a:ext uri="{FF2B5EF4-FFF2-40B4-BE49-F238E27FC236}">
                    <a16:creationId xmlns:a16="http://schemas.microsoft.com/office/drawing/2014/main" id="{352838B9-126A-7340-AC41-C427053EF35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665" y="3572"/>
              <a:ext cx="576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2044700" imgH="736600" progId="Equation.3">
                      <p:embed/>
                    </p:oleObj>
                  </mc:Choice>
                  <mc:Fallback>
                    <p:oleObj name="Equation" r:id="rId14" imgW="2044700" imgH="736600" progId="Equation.3">
                      <p:embed/>
                      <p:pic>
                        <p:nvPicPr>
                          <p:cNvPr id="6161" name="Object 16">
                            <a:extLst>
                              <a:ext uri="{FF2B5EF4-FFF2-40B4-BE49-F238E27FC236}">
                                <a16:creationId xmlns:a16="http://schemas.microsoft.com/office/drawing/2014/main" id="{352838B9-126A-7340-AC41-C427053EF35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65" y="3572"/>
                            <a:ext cx="576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62" name="Object 17">
                <a:extLst>
                  <a:ext uri="{FF2B5EF4-FFF2-40B4-BE49-F238E27FC236}">
                    <a16:creationId xmlns:a16="http://schemas.microsoft.com/office/drawing/2014/main" id="{B31DBEA1-4992-C548-8D5D-8A83DDF3DAD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72" y="3922"/>
              <a:ext cx="576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2044700" imgH="736600" progId="Equation.3">
                      <p:embed/>
                    </p:oleObj>
                  </mc:Choice>
                  <mc:Fallback>
                    <p:oleObj name="Equation" r:id="rId16" imgW="2044700" imgH="736600" progId="Equation.3">
                      <p:embed/>
                      <p:pic>
                        <p:nvPicPr>
                          <p:cNvPr id="6162" name="Object 17">
                            <a:extLst>
                              <a:ext uri="{FF2B5EF4-FFF2-40B4-BE49-F238E27FC236}">
                                <a16:creationId xmlns:a16="http://schemas.microsoft.com/office/drawing/2014/main" id="{B31DBEA1-4992-C548-8D5D-8A83DDF3DAD8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72" y="3922"/>
                            <a:ext cx="576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63" name="Object 18">
                <a:extLst>
                  <a:ext uri="{FF2B5EF4-FFF2-40B4-BE49-F238E27FC236}">
                    <a16:creationId xmlns:a16="http://schemas.microsoft.com/office/drawing/2014/main" id="{CBCB4733-18A0-D049-9578-5ABC40B32DC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082" y="3922"/>
              <a:ext cx="556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981200" imgH="736600" progId="Equation.3">
                      <p:embed/>
                    </p:oleObj>
                  </mc:Choice>
                  <mc:Fallback>
                    <p:oleObj name="Equation" r:id="rId18" imgW="1981200" imgH="736600" progId="Equation.3">
                      <p:embed/>
                      <p:pic>
                        <p:nvPicPr>
                          <p:cNvPr id="6163" name="Object 18">
                            <a:extLst>
                              <a:ext uri="{FF2B5EF4-FFF2-40B4-BE49-F238E27FC236}">
                                <a16:creationId xmlns:a16="http://schemas.microsoft.com/office/drawing/2014/main" id="{CBCB4733-18A0-D049-9578-5ABC40B32DC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82" y="3922"/>
                            <a:ext cx="556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281" name="Rectangle 14">
                <a:extLst>
                  <a:ext uri="{FF2B5EF4-FFF2-40B4-BE49-F238E27FC236}">
                    <a16:creationId xmlns:a16="http://schemas.microsoft.com/office/drawing/2014/main" id="{0C333EB2-E5F7-B24F-96C6-E83415A4A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2474"/>
                <a:ext cx="384" cy="1392"/>
              </a:xfrm>
              <a:prstGeom prst="rect">
                <a:avLst/>
              </a:prstGeom>
              <a:solidFill>
                <a:schemeClr val="bg2">
                  <a:alpha val="39999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282" name="Rectangle 15">
                <a:extLst>
                  <a:ext uri="{FF2B5EF4-FFF2-40B4-BE49-F238E27FC236}">
                    <a16:creationId xmlns:a16="http://schemas.microsoft.com/office/drawing/2014/main" id="{0D423541-A424-C541-859C-F016FBCBE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474"/>
                <a:ext cx="384" cy="1392"/>
              </a:xfrm>
              <a:prstGeom prst="rect">
                <a:avLst/>
              </a:prstGeom>
              <a:solidFill>
                <a:schemeClr val="bg2">
                  <a:alpha val="39999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6256" name="Group 52">
              <a:extLst>
                <a:ext uri="{FF2B5EF4-FFF2-40B4-BE49-F238E27FC236}">
                  <a16:creationId xmlns:a16="http://schemas.microsoft.com/office/drawing/2014/main" id="{62DE8397-A3EA-6D4B-8B32-7FFC1E9AB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3700" y="3917950"/>
              <a:ext cx="1143000" cy="152400"/>
              <a:chOff x="3816" y="2640"/>
              <a:chExt cx="1152" cy="144"/>
            </a:xfrm>
          </p:grpSpPr>
          <p:sp>
            <p:nvSpPr>
              <p:cNvPr id="6257" name="AutoShape 53">
                <a:extLst>
                  <a:ext uri="{FF2B5EF4-FFF2-40B4-BE49-F238E27FC236}">
                    <a16:creationId xmlns:a16="http://schemas.microsoft.com/office/drawing/2014/main" id="{E75038D6-1AFA-064B-8BA6-C4D337BCCD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2" y="2640"/>
                <a:ext cx="144" cy="144"/>
              </a:xfrm>
              <a:prstGeom prst="smileyFace">
                <a:avLst>
                  <a:gd name="adj" fmla="val 4653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6258" name="Group 54">
                <a:extLst>
                  <a:ext uri="{FF2B5EF4-FFF2-40B4-BE49-F238E27FC236}">
                    <a16:creationId xmlns:a16="http://schemas.microsoft.com/office/drawing/2014/main" id="{8499B2FC-A593-9542-9AA5-F9D131F160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4" y="2640"/>
                <a:ext cx="288" cy="144"/>
                <a:chOff x="96" y="2832"/>
                <a:chExt cx="384" cy="192"/>
              </a:xfrm>
            </p:grpSpPr>
            <p:sp>
              <p:nvSpPr>
                <p:cNvPr id="6274" name="Arc 55">
                  <a:extLst>
                    <a:ext uri="{FF2B5EF4-FFF2-40B4-BE49-F238E27FC236}">
                      <a16:creationId xmlns:a16="http://schemas.microsoft.com/office/drawing/2014/main" id="{19908BF1-DFD0-4D4E-A5D0-4C9A2F53D0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75" name="Arc 56">
                  <a:extLst>
                    <a:ext uri="{FF2B5EF4-FFF2-40B4-BE49-F238E27FC236}">
                      <a16:creationId xmlns:a16="http://schemas.microsoft.com/office/drawing/2014/main" id="{852DCEF3-19BC-404D-BC9A-40F4575F65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76" name="Arc 57">
                  <a:extLst>
                    <a:ext uri="{FF2B5EF4-FFF2-40B4-BE49-F238E27FC236}">
                      <a16:creationId xmlns:a16="http://schemas.microsoft.com/office/drawing/2014/main" id="{D7CF4F71-0029-7546-A502-CBA62B3E34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77" name="Arc 58">
                  <a:extLst>
                    <a:ext uri="{FF2B5EF4-FFF2-40B4-BE49-F238E27FC236}">
                      <a16:creationId xmlns:a16="http://schemas.microsoft.com/office/drawing/2014/main" id="{C6B494A8-5406-C949-AB61-6A7F8698CF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59" name="Group 59">
                <a:extLst>
                  <a:ext uri="{FF2B5EF4-FFF2-40B4-BE49-F238E27FC236}">
                    <a16:creationId xmlns:a16="http://schemas.microsoft.com/office/drawing/2014/main" id="{EAB44665-BA04-BF4B-8D0A-6AB6228D8C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" y="2640"/>
                <a:ext cx="288" cy="144"/>
                <a:chOff x="96" y="2832"/>
                <a:chExt cx="384" cy="192"/>
              </a:xfrm>
            </p:grpSpPr>
            <p:sp>
              <p:nvSpPr>
                <p:cNvPr id="6270" name="Arc 60">
                  <a:extLst>
                    <a:ext uri="{FF2B5EF4-FFF2-40B4-BE49-F238E27FC236}">
                      <a16:creationId xmlns:a16="http://schemas.microsoft.com/office/drawing/2014/main" id="{27A1CD65-A536-F148-B25F-A8F5B51115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71" name="Arc 61">
                  <a:extLst>
                    <a:ext uri="{FF2B5EF4-FFF2-40B4-BE49-F238E27FC236}">
                      <a16:creationId xmlns:a16="http://schemas.microsoft.com/office/drawing/2014/main" id="{01B248A4-706B-4743-90AA-253910687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72" name="Arc 62">
                  <a:extLst>
                    <a:ext uri="{FF2B5EF4-FFF2-40B4-BE49-F238E27FC236}">
                      <a16:creationId xmlns:a16="http://schemas.microsoft.com/office/drawing/2014/main" id="{E242C3C6-9A22-774D-89DA-822F2203B3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73" name="Arc 63">
                  <a:extLst>
                    <a:ext uri="{FF2B5EF4-FFF2-40B4-BE49-F238E27FC236}">
                      <a16:creationId xmlns:a16="http://schemas.microsoft.com/office/drawing/2014/main" id="{F7735FAD-B6D6-EA4A-9129-E67DB8B667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60" name="Group 64">
                <a:extLst>
                  <a:ext uri="{FF2B5EF4-FFF2-40B4-BE49-F238E27FC236}">
                    <a16:creationId xmlns:a16="http://schemas.microsoft.com/office/drawing/2014/main" id="{727561E9-42E4-BD45-94B5-248EB789FA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0" y="2640"/>
                <a:ext cx="288" cy="144"/>
                <a:chOff x="96" y="2832"/>
                <a:chExt cx="384" cy="192"/>
              </a:xfrm>
            </p:grpSpPr>
            <p:sp>
              <p:nvSpPr>
                <p:cNvPr id="6266" name="Arc 65">
                  <a:extLst>
                    <a:ext uri="{FF2B5EF4-FFF2-40B4-BE49-F238E27FC236}">
                      <a16:creationId xmlns:a16="http://schemas.microsoft.com/office/drawing/2014/main" id="{BEF818B3-1F5B-F04C-9412-A8C51F0DE7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67" name="Arc 66">
                  <a:extLst>
                    <a:ext uri="{FF2B5EF4-FFF2-40B4-BE49-F238E27FC236}">
                      <a16:creationId xmlns:a16="http://schemas.microsoft.com/office/drawing/2014/main" id="{8DF22C9A-0354-7C4D-8F90-AE10E94BBF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68" name="Arc 67">
                  <a:extLst>
                    <a:ext uri="{FF2B5EF4-FFF2-40B4-BE49-F238E27FC236}">
                      <a16:creationId xmlns:a16="http://schemas.microsoft.com/office/drawing/2014/main" id="{69508C85-5A3A-E242-A914-6E3C6C3BDE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69" name="Arc 68">
                  <a:extLst>
                    <a:ext uri="{FF2B5EF4-FFF2-40B4-BE49-F238E27FC236}">
                      <a16:creationId xmlns:a16="http://schemas.microsoft.com/office/drawing/2014/main" id="{02C8541D-5643-1C4A-99FA-B72B4966D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61" name="Group 69">
                <a:extLst>
                  <a:ext uri="{FF2B5EF4-FFF2-40B4-BE49-F238E27FC236}">
                    <a16:creationId xmlns:a16="http://schemas.microsoft.com/office/drawing/2014/main" id="{9EBC2DA4-5AB8-9146-9F3E-D3803616CB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6" y="2640"/>
                <a:ext cx="288" cy="144"/>
                <a:chOff x="96" y="2832"/>
                <a:chExt cx="384" cy="192"/>
              </a:xfrm>
            </p:grpSpPr>
            <p:sp>
              <p:nvSpPr>
                <p:cNvPr id="6262" name="Arc 70">
                  <a:extLst>
                    <a:ext uri="{FF2B5EF4-FFF2-40B4-BE49-F238E27FC236}">
                      <a16:creationId xmlns:a16="http://schemas.microsoft.com/office/drawing/2014/main" id="{FD5CAF48-B777-3D46-A99F-6A5BD7CB9B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63" name="Arc 71">
                  <a:extLst>
                    <a:ext uri="{FF2B5EF4-FFF2-40B4-BE49-F238E27FC236}">
                      <a16:creationId xmlns:a16="http://schemas.microsoft.com/office/drawing/2014/main" id="{CF031700-DD9E-3D41-9D89-714952438E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64" name="Arc 72">
                  <a:extLst>
                    <a:ext uri="{FF2B5EF4-FFF2-40B4-BE49-F238E27FC236}">
                      <a16:creationId xmlns:a16="http://schemas.microsoft.com/office/drawing/2014/main" id="{D4D08D46-8515-9943-BB2A-D793DF1B80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65" name="Arc 73">
                  <a:extLst>
                    <a:ext uri="{FF2B5EF4-FFF2-40B4-BE49-F238E27FC236}">
                      <a16:creationId xmlns:a16="http://schemas.microsoft.com/office/drawing/2014/main" id="{8E59B2BB-635F-D74F-9DF8-599473AD3F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9" name="Group 131">
            <a:extLst>
              <a:ext uri="{FF2B5EF4-FFF2-40B4-BE49-F238E27FC236}">
                <a16:creationId xmlns:a16="http://schemas.microsoft.com/office/drawing/2014/main" id="{136CCB24-3DE4-194F-9FA6-BB5AC0C24F7C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3541714"/>
            <a:ext cx="1981200" cy="1622425"/>
            <a:chOff x="228600" y="3254375"/>
            <a:chExt cx="1981200" cy="1622425"/>
          </a:xfrm>
        </p:grpSpPr>
        <p:grpSp>
          <p:nvGrpSpPr>
            <p:cNvPr id="6229" name="Group 16">
              <a:extLst>
                <a:ext uri="{FF2B5EF4-FFF2-40B4-BE49-F238E27FC236}">
                  <a16:creationId xmlns:a16="http://schemas.microsoft.com/office/drawing/2014/main" id="{C5D9D60C-BE8B-2448-A42E-8EDA15250E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600" y="3254375"/>
              <a:ext cx="1981200" cy="1622425"/>
              <a:chOff x="336" y="1488"/>
              <a:chExt cx="1776" cy="1536"/>
            </a:xfrm>
          </p:grpSpPr>
          <p:sp>
            <p:nvSpPr>
              <p:cNvPr id="6252" name="Oval 17">
                <a:extLst>
                  <a:ext uri="{FF2B5EF4-FFF2-40B4-BE49-F238E27FC236}">
                    <a16:creationId xmlns:a16="http://schemas.microsoft.com/office/drawing/2014/main" id="{641F2AFE-FDE4-6847-A88C-CA9D9B2DC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78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253" name="Arc 18">
                <a:extLst>
                  <a:ext uri="{FF2B5EF4-FFF2-40B4-BE49-F238E27FC236}">
                    <a16:creationId xmlns:a16="http://schemas.microsoft.com/office/drawing/2014/main" id="{59ED322D-A30E-6E4E-9D14-3FB9DA5DFA4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 flipV="1">
                <a:off x="336" y="1488"/>
                <a:ext cx="768" cy="1536"/>
              </a:xfrm>
              <a:custGeom>
                <a:avLst/>
                <a:gdLst>
                  <a:gd name="T0" fmla="*/ 0 w 21600"/>
                  <a:gd name="T1" fmla="*/ 0 h 21598"/>
                  <a:gd name="T2" fmla="*/ 0 w 21600"/>
                  <a:gd name="T3" fmla="*/ 0 h 21598"/>
                  <a:gd name="T4" fmla="*/ 0 w 21600"/>
                  <a:gd name="T5" fmla="*/ 0 h 2159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8"/>
                  <a:gd name="T11" fmla="*/ 21600 w 21600"/>
                  <a:gd name="T12" fmla="*/ 21598 h 215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8" fill="none" extrusionOk="0">
                    <a:moveTo>
                      <a:pt x="222" y="-1"/>
                    </a:moveTo>
                    <a:cubicBezTo>
                      <a:pt x="12064" y="120"/>
                      <a:pt x="21600" y="9755"/>
                      <a:pt x="21600" y="21598"/>
                    </a:cubicBezTo>
                  </a:path>
                  <a:path w="21600" h="21598" stroke="0" extrusionOk="0">
                    <a:moveTo>
                      <a:pt x="222" y="-1"/>
                    </a:moveTo>
                    <a:cubicBezTo>
                      <a:pt x="12064" y="120"/>
                      <a:pt x="21600" y="9755"/>
                      <a:pt x="21600" y="21598"/>
                    </a:cubicBezTo>
                    <a:lnTo>
                      <a:pt x="0" y="21598"/>
                    </a:lnTo>
                    <a:lnTo>
                      <a:pt x="222" y="-1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4" name="Arc 19">
                <a:extLst>
                  <a:ext uri="{FF2B5EF4-FFF2-40B4-BE49-F238E27FC236}">
                    <a16:creationId xmlns:a16="http://schemas.microsoft.com/office/drawing/2014/main" id="{327338B0-3570-644F-9806-F4D4E9E276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V="1">
                <a:off x="1344" y="1488"/>
                <a:ext cx="768" cy="1536"/>
              </a:xfrm>
              <a:custGeom>
                <a:avLst/>
                <a:gdLst>
                  <a:gd name="T0" fmla="*/ 0 w 21600"/>
                  <a:gd name="T1" fmla="*/ 0 h 21598"/>
                  <a:gd name="T2" fmla="*/ 0 w 21600"/>
                  <a:gd name="T3" fmla="*/ 0 h 21598"/>
                  <a:gd name="T4" fmla="*/ 0 w 21600"/>
                  <a:gd name="T5" fmla="*/ 0 h 2159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8"/>
                  <a:gd name="T11" fmla="*/ 21600 w 21600"/>
                  <a:gd name="T12" fmla="*/ 21598 h 215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8" fill="none" extrusionOk="0">
                    <a:moveTo>
                      <a:pt x="222" y="-1"/>
                    </a:moveTo>
                    <a:cubicBezTo>
                      <a:pt x="12064" y="120"/>
                      <a:pt x="21600" y="9755"/>
                      <a:pt x="21600" y="21598"/>
                    </a:cubicBezTo>
                  </a:path>
                  <a:path w="21600" h="21598" stroke="0" extrusionOk="0">
                    <a:moveTo>
                      <a:pt x="222" y="-1"/>
                    </a:moveTo>
                    <a:cubicBezTo>
                      <a:pt x="12064" y="120"/>
                      <a:pt x="21600" y="9755"/>
                      <a:pt x="21600" y="21598"/>
                    </a:cubicBezTo>
                    <a:lnTo>
                      <a:pt x="0" y="21598"/>
                    </a:lnTo>
                    <a:lnTo>
                      <a:pt x="222" y="-1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6158" name="Object 48">
                <a:extLst>
                  <a:ext uri="{FF2B5EF4-FFF2-40B4-BE49-F238E27FC236}">
                    <a16:creationId xmlns:a16="http://schemas.microsoft.com/office/drawing/2014/main" id="{6CEC910D-E2F3-434A-B93B-AED45189DCF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388" y="2427"/>
              <a:ext cx="617" cy="5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2197100" imgH="2120900" progId="Equation.3">
                      <p:embed/>
                    </p:oleObj>
                  </mc:Choice>
                  <mc:Fallback>
                    <p:oleObj name="Equation" r:id="rId20" imgW="2197100" imgH="2120900" progId="Equation.3">
                      <p:embed/>
                      <p:pic>
                        <p:nvPicPr>
                          <p:cNvPr id="6158" name="Object 48">
                            <a:extLst>
                              <a:ext uri="{FF2B5EF4-FFF2-40B4-BE49-F238E27FC236}">
                                <a16:creationId xmlns:a16="http://schemas.microsoft.com/office/drawing/2014/main" id="{6CEC910D-E2F3-434A-B93B-AED45189DCF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88" y="2427"/>
                            <a:ext cx="617" cy="59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230" name="Group 74">
              <a:extLst>
                <a:ext uri="{FF2B5EF4-FFF2-40B4-BE49-F238E27FC236}">
                  <a16:creationId xmlns:a16="http://schemas.microsoft.com/office/drawing/2014/main" id="{CE54D351-731F-A74F-90B7-0D80A2F4D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4400" y="3733800"/>
              <a:ext cx="609600" cy="76200"/>
              <a:chOff x="3816" y="2640"/>
              <a:chExt cx="1152" cy="144"/>
            </a:xfrm>
          </p:grpSpPr>
          <p:sp>
            <p:nvSpPr>
              <p:cNvPr id="6231" name="AutoShape 75">
                <a:extLst>
                  <a:ext uri="{FF2B5EF4-FFF2-40B4-BE49-F238E27FC236}">
                    <a16:creationId xmlns:a16="http://schemas.microsoft.com/office/drawing/2014/main" id="{0653F919-602E-9649-BC86-23A2C731C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2" y="2640"/>
                <a:ext cx="144" cy="144"/>
              </a:xfrm>
              <a:prstGeom prst="smileyFace">
                <a:avLst>
                  <a:gd name="adj" fmla="val 4653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6232" name="Group 76">
                <a:extLst>
                  <a:ext uri="{FF2B5EF4-FFF2-40B4-BE49-F238E27FC236}">
                    <a16:creationId xmlns:a16="http://schemas.microsoft.com/office/drawing/2014/main" id="{4B045056-FBB5-8249-A535-BE0D2608FF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4" y="2640"/>
                <a:ext cx="288" cy="144"/>
                <a:chOff x="96" y="2832"/>
                <a:chExt cx="384" cy="192"/>
              </a:xfrm>
            </p:grpSpPr>
            <p:sp>
              <p:nvSpPr>
                <p:cNvPr id="6248" name="Arc 77">
                  <a:extLst>
                    <a:ext uri="{FF2B5EF4-FFF2-40B4-BE49-F238E27FC236}">
                      <a16:creationId xmlns:a16="http://schemas.microsoft.com/office/drawing/2014/main" id="{15F82865-4513-BB43-9013-02DA1DF43F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9" name="Arc 78">
                  <a:extLst>
                    <a:ext uri="{FF2B5EF4-FFF2-40B4-BE49-F238E27FC236}">
                      <a16:creationId xmlns:a16="http://schemas.microsoft.com/office/drawing/2014/main" id="{F3A70283-AB1B-6F47-810C-6256034ECC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0" name="Arc 79">
                  <a:extLst>
                    <a:ext uri="{FF2B5EF4-FFF2-40B4-BE49-F238E27FC236}">
                      <a16:creationId xmlns:a16="http://schemas.microsoft.com/office/drawing/2014/main" id="{784912BE-4908-B34A-A70C-3AD73D37E1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" name="Arc 80">
                  <a:extLst>
                    <a:ext uri="{FF2B5EF4-FFF2-40B4-BE49-F238E27FC236}">
                      <a16:creationId xmlns:a16="http://schemas.microsoft.com/office/drawing/2014/main" id="{C0741DB1-F282-D44B-A8CF-6A67B2C2C7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33" name="Group 81">
                <a:extLst>
                  <a:ext uri="{FF2B5EF4-FFF2-40B4-BE49-F238E27FC236}">
                    <a16:creationId xmlns:a16="http://schemas.microsoft.com/office/drawing/2014/main" id="{134C8FEF-302D-BC45-8D69-69EF6F3084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" y="2640"/>
                <a:ext cx="288" cy="144"/>
                <a:chOff x="96" y="2832"/>
                <a:chExt cx="384" cy="192"/>
              </a:xfrm>
            </p:grpSpPr>
            <p:sp>
              <p:nvSpPr>
                <p:cNvPr id="6244" name="Arc 82">
                  <a:extLst>
                    <a:ext uri="{FF2B5EF4-FFF2-40B4-BE49-F238E27FC236}">
                      <a16:creationId xmlns:a16="http://schemas.microsoft.com/office/drawing/2014/main" id="{8957455E-FFF6-A144-9BA6-91A5033175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5" name="Arc 83">
                  <a:extLst>
                    <a:ext uri="{FF2B5EF4-FFF2-40B4-BE49-F238E27FC236}">
                      <a16:creationId xmlns:a16="http://schemas.microsoft.com/office/drawing/2014/main" id="{3B6F4BD2-E2A4-494D-B67B-12925B5AED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6" name="Arc 84">
                  <a:extLst>
                    <a:ext uri="{FF2B5EF4-FFF2-40B4-BE49-F238E27FC236}">
                      <a16:creationId xmlns:a16="http://schemas.microsoft.com/office/drawing/2014/main" id="{F2551D5A-E128-2443-8F75-088CE31FD9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7" name="Arc 85">
                  <a:extLst>
                    <a:ext uri="{FF2B5EF4-FFF2-40B4-BE49-F238E27FC236}">
                      <a16:creationId xmlns:a16="http://schemas.microsoft.com/office/drawing/2014/main" id="{8664B9E8-1B0A-544B-8E32-AAA1DD104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34" name="Group 86">
                <a:extLst>
                  <a:ext uri="{FF2B5EF4-FFF2-40B4-BE49-F238E27FC236}">
                    <a16:creationId xmlns:a16="http://schemas.microsoft.com/office/drawing/2014/main" id="{CBB84919-4B9D-5B48-95E6-25D4C0B70D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0" y="2640"/>
                <a:ext cx="288" cy="144"/>
                <a:chOff x="96" y="2832"/>
                <a:chExt cx="384" cy="192"/>
              </a:xfrm>
            </p:grpSpPr>
            <p:sp>
              <p:nvSpPr>
                <p:cNvPr id="6240" name="Arc 87">
                  <a:extLst>
                    <a:ext uri="{FF2B5EF4-FFF2-40B4-BE49-F238E27FC236}">
                      <a16:creationId xmlns:a16="http://schemas.microsoft.com/office/drawing/2014/main" id="{9B7B8C84-1172-4342-AD24-415D5F31CD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1" name="Arc 88">
                  <a:extLst>
                    <a:ext uri="{FF2B5EF4-FFF2-40B4-BE49-F238E27FC236}">
                      <a16:creationId xmlns:a16="http://schemas.microsoft.com/office/drawing/2014/main" id="{A2962893-D558-8B49-9BD9-3D8DCAE13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2" name="Arc 89">
                  <a:extLst>
                    <a:ext uri="{FF2B5EF4-FFF2-40B4-BE49-F238E27FC236}">
                      <a16:creationId xmlns:a16="http://schemas.microsoft.com/office/drawing/2014/main" id="{D29BA319-1A66-A645-AC24-01EEAF0AF9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3" name="Arc 90">
                  <a:extLst>
                    <a:ext uri="{FF2B5EF4-FFF2-40B4-BE49-F238E27FC236}">
                      <a16:creationId xmlns:a16="http://schemas.microsoft.com/office/drawing/2014/main" id="{E081BB92-E24B-FD47-8DF7-F71043FB7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35" name="Group 91">
                <a:extLst>
                  <a:ext uri="{FF2B5EF4-FFF2-40B4-BE49-F238E27FC236}">
                    <a16:creationId xmlns:a16="http://schemas.microsoft.com/office/drawing/2014/main" id="{43187721-E87A-7F47-8E3A-BCB2DC6A7B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6" y="2640"/>
                <a:ext cx="288" cy="144"/>
                <a:chOff x="96" y="2832"/>
                <a:chExt cx="384" cy="192"/>
              </a:xfrm>
            </p:grpSpPr>
            <p:sp>
              <p:nvSpPr>
                <p:cNvPr id="6236" name="Arc 92">
                  <a:extLst>
                    <a:ext uri="{FF2B5EF4-FFF2-40B4-BE49-F238E27FC236}">
                      <a16:creationId xmlns:a16="http://schemas.microsoft.com/office/drawing/2014/main" id="{FFDDA494-B4CF-F242-BD9B-CAA7824A72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37" name="Arc 93">
                  <a:extLst>
                    <a:ext uri="{FF2B5EF4-FFF2-40B4-BE49-F238E27FC236}">
                      <a16:creationId xmlns:a16="http://schemas.microsoft.com/office/drawing/2014/main" id="{68FB1851-0672-2643-8430-1803D5E0D3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38" name="Arc 94">
                  <a:extLst>
                    <a:ext uri="{FF2B5EF4-FFF2-40B4-BE49-F238E27FC236}">
                      <a16:creationId xmlns:a16="http://schemas.microsoft.com/office/drawing/2014/main" id="{20E862E5-F0B2-CD43-BC0C-BC3C46C97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39" name="Arc 95">
                  <a:extLst>
                    <a:ext uri="{FF2B5EF4-FFF2-40B4-BE49-F238E27FC236}">
                      <a16:creationId xmlns:a16="http://schemas.microsoft.com/office/drawing/2014/main" id="{C192ED86-DEBC-E74D-8E08-26793F978F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6" name="Group 134">
            <a:extLst>
              <a:ext uri="{FF2B5EF4-FFF2-40B4-BE49-F238E27FC236}">
                <a16:creationId xmlns:a16="http://schemas.microsoft.com/office/drawing/2014/main" id="{845402AF-A2B6-1B4E-8CA9-1929733446EE}"/>
              </a:ext>
            </a:extLst>
          </p:cNvPr>
          <p:cNvGrpSpPr>
            <a:grpSpLocks/>
          </p:cNvGrpSpPr>
          <p:nvPr/>
        </p:nvGrpSpPr>
        <p:grpSpPr bwMode="auto">
          <a:xfrm>
            <a:off x="8382000" y="3386138"/>
            <a:ext cx="2209800" cy="2006600"/>
            <a:chOff x="6731000" y="3098800"/>
            <a:chExt cx="2209800" cy="2006600"/>
          </a:xfrm>
        </p:grpSpPr>
        <p:grpSp>
          <p:nvGrpSpPr>
            <p:cNvPr id="6201" name="Group 21">
              <a:extLst>
                <a:ext uri="{FF2B5EF4-FFF2-40B4-BE49-F238E27FC236}">
                  <a16:creationId xmlns:a16="http://schemas.microsoft.com/office/drawing/2014/main" id="{BFF736FC-6864-894B-A917-6E903A3FE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1000" y="3098800"/>
              <a:ext cx="2209800" cy="2006600"/>
              <a:chOff x="4240" y="2000"/>
              <a:chExt cx="1392" cy="1264"/>
            </a:xfrm>
          </p:grpSpPr>
          <p:sp>
            <p:nvSpPr>
              <p:cNvPr id="6224" name="Line 22">
                <a:extLst>
                  <a:ext uri="{FF2B5EF4-FFF2-40B4-BE49-F238E27FC236}">
                    <a16:creationId xmlns:a16="http://schemas.microsoft.com/office/drawing/2014/main" id="{024453E2-4328-684D-B6B4-0FB8A4958A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0" y="3103"/>
                <a:ext cx="13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5" name="Line 23">
                <a:extLst>
                  <a:ext uri="{FF2B5EF4-FFF2-40B4-BE49-F238E27FC236}">
                    <a16:creationId xmlns:a16="http://schemas.microsoft.com/office/drawing/2014/main" id="{17BF14E4-1AF3-BA41-BD5A-8C1E4C18FF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66" y="2138"/>
                <a:ext cx="0" cy="9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26" name="Line 24">
                <a:extLst>
                  <a:ext uri="{FF2B5EF4-FFF2-40B4-BE49-F238E27FC236}">
                    <a16:creationId xmlns:a16="http://schemas.microsoft.com/office/drawing/2014/main" id="{3F92BAA2-4114-724F-AF0D-3FEF7A3817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66" y="2138"/>
                <a:ext cx="740" cy="9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6154" name="Object 76">
                <a:extLst>
                  <a:ext uri="{FF2B5EF4-FFF2-40B4-BE49-F238E27FC236}">
                    <a16:creationId xmlns:a16="http://schemas.microsoft.com/office/drawing/2014/main" id="{E147F154-675C-F84A-B553-55EFBB4096C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65" y="2000"/>
              <a:ext cx="393" cy="1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2273300" imgH="736600" progId="Equation.3">
                      <p:embed/>
                    </p:oleObj>
                  </mc:Choice>
                  <mc:Fallback>
                    <p:oleObj name="Equation" r:id="rId22" imgW="2273300" imgH="736600" progId="Equation.3">
                      <p:embed/>
                      <p:pic>
                        <p:nvPicPr>
                          <p:cNvPr id="6154" name="Object 76">
                            <a:extLst>
                              <a:ext uri="{FF2B5EF4-FFF2-40B4-BE49-F238E27FC236}">
                                <a16:creationId xmlns:a16="http://schemas.microsoft.com/office/drawing/2014/main" id="{E147F154-675C-F84A-B553-55EFBB4096C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65" y="2000"/>
                            <a:ext cx="393" cy="1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55" name="Object 77">
                <a:extLst>
                  <a:ext uri="{FF2B5EF4-FFF2-40B4-BE49-F238E27FC236}">
                    <a16:creationId xmlns:a16="http://schemas.microsoft.com/office/drawing/2014/main" id="{83D42FA8-68BA-AE49-BF1A-4811D798D02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83" y="2009"/>
              <a:ext cx="445" cy="1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2565400" imgH="736600" progId="Equation.3">
                      <p:embed/>
                    </p:oleObj>
                  </mc:Choice>
                  <mc:Fallback>
                    <p:oleObj name="Equation" r:id="rId23" imgW="2565400" imgH="736600" progId="Equation.3">
                      <p:embed/>
                      <p:pic>
                        <p:nvPicPr>
                          <p:cNvPr id="6155" name="Object 77">
                            <a:extLst>
                              <a:ext uri="{FF2B5EF4-FFF2-40B4-BE49-F238E27FC236}">
                                <a16:creationId xmlns:a16="http://schemas.microsoft.com/office/drawing/2014/main" id="{83D42FA8-68BA-AE49-BF1A-4811D798D02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83" y="2009"/>
                            <a:ext cx="445" cy="1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56" name="Object 78">
                <a:extLst>
                  <a:ext uri="{FF2B5EF4-FFF2-40B4-BE49-F238E27FC236}">
                    <a16:creationId xmlns:a16="http://schemas.microsoft.com/office/drawing/2014/main" id="{CAFCED02-E403-5040-99A0-B3BD2291FE3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4" y="3133"/>
              <a:ext cx="343" cy="1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981200" imgH="736600" progId="Equation.3">
                      <p:embed/>
                    </p:oleObj>
                  </mc:Choice>
                  <mc:Fallback>
                    <p:oleObj name="Equation" r:id="rId25" imgW="1981200" imgH="736600" progId="Equation.3">
                      <p:embed/>
                      <p:pic>
                        <p:nvPicPr>
                          <p:cNvPr id="6156" name="Object 78">
                            <a:extLst>
                              <a:ext uri="{FF2B5EF4-FFF2-40B4-BE49-F238E27FC236}">
                                <a16:creationId xmlns:a16="http://schemas.microsoft.com/office/drawing/2014/main" id="{CAFCED02-E403-5040-99A0-B3BD2291FE3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94" y="3133"/>
                            <a:ext cx="343" cy="13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227" name="Rectangle 28">
                <a:extLst>
                  <a:ext uri="{FF2B5EF4-FFF2-40B4-BE49-F238E27FC236}">
                    <a16:creationId xmlns:a16="http://schemas.microsoft.com/office/drawing/2014/main" id="{3979AD70-80A7-B84D-B9E0-474C6F729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224"/>
                <a:ext cx="237" cy="874"/>
              </a:xfrm>
              <a:prstGeom prst="rect">
                <a:avLst/>
              </a:prstGeom>
              <a:solidFill>
                <a:schemeClr val="bg2">
                  <a:alpha val="39999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6228" name="AutoShape 29">
                <a:extLst>
                  <a:ext uri="{FF2B5EF4-FFF2-40B4-BE49-F238E27FC236}">
                    <a16:creationId xmlns:a16="http://schemas.microsoft.com/office/drawing/2014/main" id="{DAEA1C95-8BEC-784C-84F1-5C6A48DE14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566" y="2259"/>
                <a:ext cx="651" cy="839"/>
              </a:xfrm>
              <a:prstGeom prst="rtTriangle">
                <a:avLst/>
              </a:prstGeom>
              <a:solidFill>
                <a:srgbClr val="969696">
                  <a:alpha val="39999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graphicFrame>
            <p:nvGraphicFramePr>
              <p:cNvPr id="6157" name="Object 81">
                <a:extLst>
                  <a:ext uri="{FF2B5EF4-FFF2-40B4-BE49-F238E27FC236}">
                    <a16:creationId xmlns:a16="http://schemas.microsoft.com/office/drawing/2014/main" id="{C47F1996-B336-1748-89C8-600C00A54BE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518" y="3160"/>
              <a:ext cx="114" cy="1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660400" imgH="584200" progId="Equation.3">
                      <p:embed/>
                    </p:oleObj>
                  </mc:Choice>
                  <mc:Fallback>
                    <p:oleObj name="Equation" r:id="rId26" imgW="660400" imgH="584200" progId="Equation.3">
                      <p:embed/>
                      <p:pic>
                        <p:nvPicPr>
                          <p:cNvPr id="6157" name="Object 81">
                            <a:extLst>
                              <a:ext uri="{FF2B5EF4-FFF2-40B4-BE49-F238E27FC236}">
                                <a16:creationId xmlns:a16="http://schemas.microsoft.com/office/drawing/2014/main" id="{C47F1996-B336-1748-89C8-600C00A54BE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8" y="3160"/>
                            <a:ext cx="114" cy="1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202" name="Group 96">
              <a:extLst>
                <a:ext uri="{FF2B5EF4-FFF2-40B4-BE49-F238E27FC236}">
                  <a16:creationId xmlns:a16="http://schemas.microsoft.com/office/drawing/2014/main" id="{F267807E-184E-114B-B5FA-E2716F0480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9000" y="3733800"/>
              <a:ext cx="762000" cy="76200"/>
              <a:chOff x="3816" y="2640"/>
              <a:chExt cx="1152" cy="144"/>
            </a:xfrm>
          </p:grpSpPr>
          <p:sp>
            <p:nvSpPr>
              <p:cNvPr id="6203" name="AutoShape 97">
                <a:extLst>
                  <a:ext uri="{FF2B5EF4-FFF2-40B4-BE49-F238E27FC236}">
                    <a16:creationId xmlns:a16="http://schemas.microsoft.com/office/drawing/2014/main" id="{5CE31343-6477-AD44-BD8F-EA4BB6F7B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2" y="2640"/>
                <a:ext cx="144" cy="144"/>
              </a:xfrm>
              <a:prstGeom prst="smileyFace">
                <a:avLst>
                  <a:gd name="adj" fmla="val 4653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6204" name="Group 98">
                <a:extLst>
                  <a:ext uri="{FF2B5EF4-FFF2-40B4-BE49-F238E27FC236}">
                    <a16:creationId xmlns:a16="http://schemas.microsoft.com/office/drawing/2014/main" id="{C1720053-BC8B-A245-9F04-DD5AE55FAA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4" y="2640"/>
                <a:ext cx="288" cy="144"/>
                <a:chOff x="96" y="2832"/>
                <a:chExt cx="384" cy="192"/>
              </a:xfrm>
            </p:grpSpPr>
            <p:sp>
              <p:nvSpPr>
                <p:cNvPr id="6220" name="Arc 99">
                  <a:extLst>
                    <a:ext uri="{FF2B5EF4-FFF2-40B4-BE49-F238E27FC236}">
                      <a16:creationId xmlns:a16="http://schemas.microsoft.com/office/drawing/2014/main" id="{88B37D46-65DC-B24F-AA96-F418E854DB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21" name="Arc 100">
                  <a:extLst>
                    <a:ext uri="{FF2B5EF4-FFF2-40B4-BE49-F238E27FC236}">
                      <a16:creationId xmlns:a16="http://schemas.microsoft.com/office/drawing/2014/main" id="{6E09915C-A3B8-CC43-8597-39FB229C15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22" name="Arc 101">
                  <a:extLst>
                    <a:ext uri="{FF2B5EF4-FFF2-40B4-BE49-F238E27FC236}">
                      <a16:creationId xmlns:a16="http://schemas.microsoft.com/office/drawing/2014/main" id="{5B5A3A55-7A23-EE41-9BEE-2131494E2B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23" name="Arc 102">
                  <a:extLst>
                    <a:ext uri="{FF2B5EF4-FFF2-40B4-BE49-F238E27FC236}">
                      <a16:creationId xmlns:a16="http://schemas.microsoft.com/office/drawing/2014/main" id="{87952E07-6E9D-A041-B89A-8999210F79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05" name="Group 103">
                <a:extLst>
                  <a:ext uri="{FF2B5EF4-FFF2-40B4-BE49-F238E27FC236}">
                    <a16:creationId xmlns:a16="http://schemas.microsoft.com/office/drawing/2014/main" id="{052C4327-6680-894C-8F99-1E965147C6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" y="2640"/>
                <a:ext cx="288" cy="144"/>
                <a:chOff x="96" y="2832"/>
                <a:chExt cx="384" cy="192"/>
              </a:xfrm>
            </p:grpSpPr>
            <p:sp>
              <p:nvSpPr>
                <p:cNvPr id="6216" name="Arc 104">
                  <a:extLst>
                    <a:ext uri="{FF2B5EF4-FFF2-40B4-BE49-F238E27FC236}">
                      <a16:creationId xmlns:a16="http://schemas.microsoft.com/office/drawing/2014/main" id="{78B97A03-F8D6-754E-A75D-D1AEE3C0D6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7" name="Arc 105">
                  <a:extLst>
                    <a:ext uri="{FF2B5EF4-FFF2-40B4-BE49-F238E27FC236}">
                      <a16:creationId xmlns:a16="http://schemas.microsoft.com/office/drawing/2014/main" id="{AFF183A0-4E56-FF45-BA9E-9B438BF2AC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8" name="Arc 106">
                  <a:extLst>
                    <a:ext uri="{FF2B5EF4-FFF2-40B4-BE49-F238E27FC236}">
                      <a16:creationId xmlns:a16="http://schemas.microsoft.com/office/drawing/2014/main" id="{2305EB95-EEDA-2543-A813-2F1EA10B2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9" name="Arc 107">
                  <a:extLst>
                    <a:ext uri="{FF2B5EF4-FFF2-40B4-BE49-F238E27FC236}">
                      <a16:creationId xmlns:a16="http://schemas.microsoft.com/office/drawing/2014/main" id="{EE915F1E-394E-8D4F-B0C3-48FBF2D310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06" name="Group 108">
                <a:extLst>
                  <a:ext uri="{FF2B5EF4-FFF2-40B4-BE49-F238E27FC236}">
                    <a16:creationId xmlns:a16="http://schemas.microsoft.com/office/drawing/2014/main" id="{7E551D75-F09B-784D-843A-7C4993BF0B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0" y="2640"/>
                <a:ext cx="288" cy="144"/>
                <a:chOff x="96" y="2832"/>
                <a:chExt cx="384" cy="192"/>
              </a:xfrm>
            </p:grpSpPr>
            <p:sp>
              <p:nvSpPr>
                <p:cNvPr id="6212" name="Arc 109">
                  <a:extLst>
                    <a:ext uri="{FF2B5EF4-FFF2-40B4-BE49-F238E27FC236}">
                      <a16:creationId xmlns:a16="http://schemas.microsoft.com/office/drawing/2014/main" id="{64A25B50-5E33-4945-AB01-246527DB58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3" name="Arc 110">
                  <a:extLst>
                    <a:ext uri="{FF2B5EF4-FFF2-40B4-BE49-F238E27FC236}">
                      <a16:creationId xmlns:a16="http://schemas.microsoft.com/office/drawing/2014/main" id="{C4D90DE8-74EC-1842-A7E2-F274BDF4F4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4" name="Arc 111">
                  <a:extLst>
                    <a:ext uri="{FF2B5EF4-FFF2-40B4-BE49-F238E27FC236}">
                      <a16:creationId xmlns:a16="http://schemas.microsoft.com/office/drawing/2014/main" id="{7ED3297F-830A-1745-9B9E-2E3454C31D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5" name="Arc 112">
                  <a:extLst>
                    <a:ext uri="{FF2B5EF4-FFF2-40B4-BE49-F238E27FC236}">
                      <a16:creationId xmlns:a16="http://schemas.microsoft.com/office/drawing/2014/main" id="{80CB970B-E5BA-E84F-865F-39DD3421C3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07" name="Group 113">
                <a:extLst>
                  <a:ext uri="{FF2B5EF4-FFF2-40B4-BE49-F238E27FC236}">
                    <a16:creationId xmlns:a16="http://schemas.microsoft.com/office/drawing/2014/main" id="{E1692CDE-2D89-DB4E-B63C-BCCDFC0F5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6" y="2640"/>
                <a:ext cx="288" cy="144"/>
                <a:chOff x="96" y="2832"/>
                <a:chExt cx="384" cy="192"/>
              </a:xfrm>
            </p:grpSpPr>
            <p:sp>
              <p:nvSpPr>
                <p:cNvPr id="6208" name="Arc 114">
                  <a:extLst>
                    <a:ext uri="{FF2B5EF4-FFF2-40B4-BE49-F238E27FC236}">
                      <a16:creationId xmlns:a16="http://schemas.microsoft.com/office/drawing/2014/main" id="{D46E3396-9828-C74C-8A01-CE871115B8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09" name="Arc 115">
                  <a:extLst>
                    <a:ext uri="{FF2B5EF4-FFF2-40B4-BE49-F238E27FC236}">
                      <a16:creationId xmlns:a16="http://schemas.microsoft.com/office/drawing/2014/main" id="{0C4F1C44-E768-434E-90D4-8E0058FF0D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0" name="Arc 116">
                  <a:extLst>
                    <a:ext uri="{FF2B5EF4-FFF2-40B4-BE49-F238E27FC236}">
                      <a16:creationId xmlns:a16="http://schemas.microsoft.com/office/drawing/2014/main" id="{EEA1AC94-B8A3-1C4B-A3BD-45A9CAE866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11" name="Arc 117">
                  <a:extLst>
                    <a:ext uri="{FF2B5EF4-FFF2-40B4-BE49-F238E27FC236}">
                      <a16:creationId xmlns:a16="http://schemas.microsoft.com/office/drawing/2014/main" id="{D7D42C34-080D-794A-AE73-5BF99376E7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3" name="Group 133">
            <a:extLst>
              <a:ext uri="{FF2B5EF4-FFF2-40B4-BE49-F238E27FC236}">
                <a16:creationId xmlns:a16="http://schemas.microsoft.com/office/drawing/2014/main" id="{04137A16-2A11-3D40-83C3-A8084F9B75D7}"/>
              </a:ext>
            </a:extLst>
          </p:cNvPr>
          <p:cNvGrpSpPr>
            <a:grpSpLocks/>
          </p:cNvGrpSpPr>
          <p:nvPr/>
        </p:nvGrpSpPr>
        <p:grpSpPr bwMode="auto">
          <a:xfrm>
            <a:off x="6108700" y="3230564"/>
            <a:ext cx="2133600" cy="2147887"/>
            <a:chOff x="4584700" y="2943225"/>
            <a:chExt cx="2133600" cy="2147888"/>
          </a:xfrm>
        </p:grpSpPr>
        <p:grpSp>
          <p:nvGrpSpPr>
            <p:cNvPr id="6174" name="Group 118">
              <a:extLst>
                <a:ext uri="{FF2B5EF4-FFF2-40B4-BE49-F238E27FC236}">
                  <a16:creationId xmlns:a16="http://schemas.microsoft.com/office/drawing/2014/main" id="{2558310A-FDA1-8A44-8BF3-A8ABCC798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4700" y="2943225"/>
              <a:ext cx="2133600" cy="2147888"/>
              <a:chOff x="2880" y="1880"/>
              <a:chExt cx="1344" cy="1353"/>
            </a:xfrm>
          </p:grpSpPr>
          <p:sp>
            <p:nvSpPr>
              <p:cNvPr id="6197" name="Line 119">
                <a:extLst>
                  <a:ext uri="{FF2B5EF4-FFF2-40B4-BE49-F238E27FC236}">
                    <a16:creationId xmlns:a16="http://schemas.microsoft.com/office/drawing/2014/main" id="{D9A5AC0A-922E-2F4B-883B-FCF0D56DEF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3088"/>
                <a:ext cx="13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98" name="Line 120">
                <a:extLst>
                  <a:ext uri="{FF2B5EF4-FFF2-40B4-BE49-F238E27FC236}">
                    <a16:creationId xmlns:a16="http://schemas.microsoft.com/office/drawing/2014/main" id="{11162B48-7A64-7E4B-8088-3782A35E85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86" y="2084"/>
                <a:ext cx="0" cy="10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6151" name="Object 108">
                <a:extLst>
                  <a:ext uri="{FF2B5EF4-FFF2-40B4-BE49-F238E27FC236}">
                    <a16:creationId xmlns:a16="http://schemas.microsoft.com/office/drawing/2014/main" id="{DF21A974-DE37-C544-B407-75BB52CA99E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379" y="1880"/>
              <a:ext cx="529" cy="3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3441700" imgH="2120900" progId="Equation.3">
                      <p:embed/>
                    </p:oleObj>
                  </mc:Choice>
                  <mc:Fallback>
                    <p:oleObj name="Equation" r:id="rId28" imgW="3441700" imgH="2120900" progId="Equation.3">
                      <p:embed/>
                      <p:pic>
                        <p:nvPicPr>
                          <p:cNvPr id="6151" name="Object 108">
                            <a:extLst>
                              <a:ext uri="{FF2B5EF4-FFF2-40B4-BE49-F238E27FC236}">
                                <a16:creationId xmlns:a16="http://schemas.microsoft.com/office/drawing/2014/main" id="{DF21A974-DE37-C544-B407-75BB52CA99E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79" y="1880"/>
                            <a:ext cx="529" cy="35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52" name="Object 109">
                <a:extLst>
                  <a:ext uri="{FF2B5EF4-FFF2-40B4-BE49-F238E27FC236}">
                    <a16:creationId xmlns:a16="http://schemas.microsoft.com/office/drawing/2014/main" id="{26A61F44-5487-5F43-9733-E7E12A9BF9A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11" y="3097"/>
              <a:ext cx="98" cy="1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584200" imgH="736600" progId="Equation.3">
                      <p:embed/>
                    </p:oleObj>
                  </mc:Choice>
                  <mc:Fallback>
                    <p:oleObj name="Equation" r:id="rId30" imgW="584200" imgH="736600" progId="Equation.3">
                      <p:embed/>
                      <p:pic>
                        <p:nvPicPr>
                          <p:cNvPr id="6152" name="Object 109">
                            <a:extLst>
                              <a:ext uri="{FF2B5EF4-FFF2-40B4-BE49-F238E27FC236}">
                                <a16:creationId xmlns:a16="http://schemas.microsoft.com/office/drawing/2014/main" id="{26A61F44-5487-5F43-9733-E7E12A9BF9A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1" y="3097"/>
                            <a:ext cx="98" cy="13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99" name="Arc 123">
                <a:extLst>
                  <a:ext uri="{FF2B5EF4-FFF2-40B4-BE49-F238E27FC236}">
                    <a16:creationId xmlns:a16="http://schemas.microsoft.com/office/drawing/2014/main" id="{0109ED06-26BC-204E-A628-B6AC1B33EB6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566" y="2203"/>
                <a:ext cx="515" cy="87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00" name="Arc 124">
                <a:extLst>
                  <a:ext uri="{FF2B5EF4-FFF2-40B4-BE49-F238E27FC236}">
                    <a16:creationId xmlns:a16="http://schemas.microsoft.com/office/drawing/2014/main" id="{D3E8B699-78CC-9842-93D1-5DFCA301411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72" y="2203"/>
                <a:ext cx="514" cy="87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6153" name="Object 112">
                <a:extLst>
                  <a:ext uri="{FF2B5EF4-FFF2-40B4-BE49-F238E27FC236}">
                    <a16:creationId xmlns:a16="http://schemas.microsoft.com/office/drawing/2014/main" id="{25160D6A-59F7-6A41-909A-6F0A315FF72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14" y="3125"/>
              <a:ext cx="110" cy="1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660400" imgH="584200" progId="Equation.3">
                      <p:embed/>
                    </p:oleObj>
                  </mc:Choice>
                  <mc:Fallback>
                    <p:oleObj name="Equation" r:id="rId32" imgW="660400" imgH="584200" progId="Equation.3">
                      <p:embed/>
                      <p:pic>
                        <p:nvPicPr>
                          <p:cNvPr id="6153" name="Object 112">
                            <a:extLst>
                              <a:ext uri="{FF2B5EF4-FFF2-40B4-BE49-F238E27FC236}">
                                <a16:creationId xmlns:a16="http://schemas.microsoft.com/office/drawing/2014/main" id="{25160D6A-59F7-6A41-909A-6F0A315FF72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" y="3125"/>
                            <a:ext cx="110" cy="1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175" name="Group 126">
              <a:extLst>
                <a:ext uri="{FF2B5EF4-FFF2-40B4-BE49-F238E27FC236}">
                  <a16:creationId xmlns:a16="http://schemas.microsoft.com/office/drawing/2014/main" id="{42352855-AD1C-3040-A1FB-5B8D3B236D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54600" y="4098925"/>
              <a:ext cx="1295400" cy="152400"/>
              <a:chOff x="3816" y="2640"/>
              <a:chExt cx="1152" cy="144"/>
            </a:xfrm>
          </p:grpSpPr>
          <p:sp>
            <p:nvSpPr>
              <p:cNvPr id="6176" name="AutoShape 127">
                <a:extLst>
                  <a:ext uri="{FF2B5EF4-FFF2-40B4-BE49-F238E27FC236}">
                    <a16:creationId xmlns:a16="http://schemas.microsoft.com/office/drawing/2014/main" id="{9FC87A8C-2E9A-4E41-AA4F-F2514E159E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2" y="2640"/>
                <a:ext cx="144" cy="144"/>
              </a:xfrm>
              <a:prstGeom prst="smileyFace">
                <a:avLst>
                  <a:gd name="adj" fmla="val 4653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6177" name="Group 128">
                <a:extLst>
                  <a:ext uri="{FF2B5EF4-FFF2-40B4-BE49-F238E27FC236}">
                    <a16:creationId xmlns:a16="http://schemas.microsoft.com/office/drawing/2014/main" id="{C51F7EC3-5750-644D-9A8F-FD5870B77D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4" y="2640"/>
                <a:ext cx="288" cy="144"/>
                <a:chOff x="96" y="2832"/>
                <a:chExt cx="384" cy="192"/>
              </a:xfrm>
            </p:grpSpPr>
            <p:sp>
              <p:nvSpPr>
                <p:cNvPr id="6193" name="Arc 129">
                  <a:extLst>
                    <a:ext uri="{FF2B5EF4-FFF2-40B4-BE49-F238E27FC236}">
                      <a16:creationId xmlns:a16="http://schemas.microsoft.com/office/drawing/2014/main" id="{DFAC7003-4569-6C49-8E35-C277005A59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4" name="Arc 130">
                  <a:extLst>
                    <a:ext uri="{FF2B5EF4-FFF2-40B4-BE49-F238E27FC236}">
                      <a16:creationId xmlns:a16="http://schemas.microsoft.com/office/drawing/2014/main" id="{2515F763-A30C-1541-8F08-7B224844BE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5" name="Arc 131">
                  <a:extLst>
                    <a:ext uri="{FF2B5EF4-FFF2-40B4-BE49-F238E27FC236}">
                      <a16:creationId xmlns:a16="http://schemas.microsoft.com/office/drawing/2014/main" id="{522686BF-5469-624D-8236-38F5F7F6D5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6" name="Arc 132">
                  <a:extLst>
                    <a:ext uri="{FF2B5EF4-FFF2-40B4-BE49-F238E27FC236}">
                      <a16:creationId xmlns:a16="http://schemas.microsoft.com/office/drawing/2014/main" id="{50B394C7-1587-EA49-8FAB-A6ECC7E42F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78" name="Group 133">
                <a:extLst>
                  <a:ext uri="{FF2B5EF4-FFF2-40B4-BE49-F238E27FC236}">
                    <a16:creationId xmlns:a16="http://schemas.microsoft.com/office/drawing/2014/main" id="{C93B7987-2A3E-D34A-A413-93C1993C99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" y="2640"/>
                <a:ext cx="288" cy="144"/>
                <a:chOff x="96" y="2832"/>
                <a:chExt cx="384" cy="192"/>
              </a:xfrm>
            </p:grpSpPr>
            <p:sp>
              <p:nvSpPr>
                <p:cNvPr id="6189" name="Arc 134">
                  <a:extLst>
                    <a:ext uri="{FF2B5EF4-FFF2-40B4-BE49-F238E27FC236}">
                      <a16:creationId xmlns:a16="http://schemas.microsoft.com/office/drawing/2014/main" id="{00FC1155-6C01-F946-9FD8-7295165F39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0" name="Arc 135">
                  <a:extLst>
                    <a:ext uri="{FF2B5EF4-FFF2-40B4-BE49-F238E27FC236}">
                      <a16:creationId xmlns:a16="http://schemas.microsoft.com/office/drawing/2014/main" id="{C94A6EC1-9528-AF49-88D4-A0D9E574AF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1" name="Arc 136">
                  <a:extLst>
                    <a:ext uri="{FF2B5EF4-FFF2-40B4-BE49-F238E27FC236}">
                      <a16:creationId xmlns:a16="http://schemas.microsoft.com/office/drawing/2014/main" id="{50DFE00E-E4ED-6E44-8649-DF884B76A0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92" name="Arc 137">
                  <a:extLst>
                    <a:ext uri="{FF2B5EF4-FFF2-40B4-BE49-F238E27FC236}">
                      <a16:creationId xmlns:a16="http://schemas.microsoft.com/office/drawing/2014/main" id="{12A830CE-901C-6549-89A8-D02A03747E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79" name="Group 138">
                <a:extLst>
                  <a:ext uri="{FF2B5EF4-FFF2-40B4-BE49-F238E27FC236}">
                    <a16:creationId xmlns:a16="http://schemas.microsoft.com/office/drawing/2014/main" id="{47C63ED0-4AFC-1347-A942-B79F1E7441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0" y="2640"/>
                <a:ext cx="288" cy="144"/>
                <a:chOff x="96" y="2832"/>
                <a:chExt cx="384" cy="192"/>
              </a:xfrm>
            </p:grpSpPr>
            <p:sp>
              <p:nvSpPr>
                <p:cNvPr id="6185" name="Arc 139">
                  <a:extLst>
                    <a:ext uri="{FF2B5EF4-FFF2-40B4-BE49-F238E27FC236}">
                      <a16:creationId xmlns:a16="http://schemas.microsoft.com/office/drawing/2014/main" id="{1338F3B9-BDCD-8044-ADD5-8AE23667B3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6" name="Arc 140">
                  <a:extLst>
                    <a:ext uri="{FF2B5EF4-FFF2-40B4-BE49-F238E27FC236}">
                      <a16:creationId xmlns:a16="http://schemas.microsoft.com/office/drawing/2014/main" id="{E922E71B-DEA4-CD46-8D88-096262FF88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7" name="Arc 141">
                  <a:extLst>
                    <a:ext uri="{FF2B5EF4-FFF2-40B4-BE49-F238E27FC236}">
                      <a16:creationId xmlns:a16="http://schemas.microsoft.com/office/drawing/2014/main" id="{0BC60983-8BCE-624F-AFF7-359E41C0CA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8" name="Arc 142">
                  <a:extLst>
                    <a:ext uri="{FF2B5EF4-FFF2-40B4-BE49-F238E27FC236}">
                      <a16:creationId xmlns:a16="http://schemas.microsoft.com/office/drawing/2014/main" id="{17CC891A-8518-014A-8CDC-5211B6E3B5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80" name="Group 143">
                <a:extLst>
                  <a:ext uri="{FF2B5EF4-FFF2-40B4-BE49-F238E27FC236}">
                    <a16:creationId xmlns:a16="http://schemas.microsoft.com/office/drawing/2014/main" id="{9EFCC210-303C-364B-927F-4B447073A7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6" y="2640"/>
                <a:ext cx="288" cy="144"/>
                <a:chOff x="96" y="2832"/>
                <a:chExt cx="384" cy="192"/>
              </a:xfrm>
            </p:grpSpPr>
            <p:sp>
              <p:nvSpPr>
                <p:cNvPr id="6181" name="Arc 144">
                  <a:extLst>
                    <a:ext uri="{FF2B5EF4-FFF2-40B4-BE49-F238E27FC236}">
                      <a16:creationId xmlns:a16="http://schemas.microsoft.com/office/drawing/2014/main" id="{A56DDEAB-6192-A943-A480-BD6F2E0589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2" name="Arc 145">
                  <a:extLst>
                    <a:ext uri="{FF2B5EF4-FFF2-40B4-BE49-F238E27FC236}">
                      <a16:creationId xmlns:a16="http://schemas.microsoft.com/office/drawing/2014/main" id="{A607D7DA-7ADE-CE4D-93E2-18350F310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3" name="Arc 146">
                  <a:extLst>
                    <a:ext uri="{FF2B5EF4-FFF2-40B4-BE49-F238E27FC236}">
                      <a16:creationId xmlns:a16="http://schemas.microsoft.com/office/drawing/2014/main" id="{D69EF9B0-E4D6-4640-86C3-5074B2C41F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84" name="Arc 147">
                  <a:extLst>
                    <a:ext uri="{FF2B5EF4-FFF2-40B4-BE49-F238E27FC236}">
                      <a16:creationId xmlns:a16="http://schemas.microsoft.com/office/drawing/2014/main" id="{F2F1AA13-3A88-5046-A2C2-1914EFDA63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AAF7FD8-5415-ED49-A31E-EA614747A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4599" y="5392739"/>
            <a:ext cx="17203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ko-KR" sz="1200">
                <a:solidFill>
                  <a:srgbClr val="000000"/>
                </a:solidFill>
                <a:ea typeface="굴림" panose="020B0600000101010101" pitchFamily="34" charset="-127"/>
                <a:cs typeface="ＭＳ Ｐゴシック" panose="020B0600070205080204" pitchFamily="34" charset="-128"/>
              </a:rPr>
              <a:t>Coulomb Potential</a:t>
            </a:r>
            <a:br>
              <a:rPr lang="en-US" altLang="ko-KR" sz="1200">
                <a:solidFill>
                  <a:srgbClr val="000000"/>
                </a:solidFill>
                <a:ea typeface="굴림" panose="020B0600000101010101" pitchFamily="34" charset="-127"/>
                <a:cs typeface="ＭＳ Ｐゴシック" panose="020B0600070205080204" pitchFamily="34" charset="-128"/>
              </a:rPr>
            </a:br>
            <a:r>
              <a:rPr lang="en-US" altLang="ko-KR" sz="1200">
                <a:solidFill>
                  <a:srgbClr val="000000"/>
                </a:solidFill>
                <a:ea typeface="굴림" panose="020B0600000101010101" pitchFamily="34" charset="-127"/>
                <a:cs typeface="ＭＳ Ｐゴシック" panose="020B0600070205080204" pitchFamily="34" charset="-128"/>
              </a:rPr>
              <a:t>by nucleus in an atom 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B81A394-C67C-DF47-B8CC-A2490D7AE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1" y="5468939"/>
            <a:ext cx="1279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ko-KR" sz="1200">
                <a:solidFill>
                  <a:srgbClr val="000000"/>
                </a:solidFill>
                <a:ea typeface="굴림" panose="020B0600000101010101" pitchFamily="34" charset="-127"/>
                <a:cs typeface="ＭＳ Ｐゴシック" panose="020B0600070205080204" pitchFamily="34" charset="-128"/>
              </a:rPr>
              <a:t>Particle in a box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ACBF90F-0CC4-B64E-ACF7-FD1E3BCA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9064" y="5468939"/>
            <a:ext cx="1531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ko-KR" sz="1200">
                <a:solidFill>
                  <a:srgbClr val="000000"/>
                </a:solidFill>
                <a:ea typeface="굴림" panose="020B0600000101010101" pitchFamily="34" charset="-127"/>
                <a:cs typeface="ＭＳ Ｐゴシック" panose="020B0600070205080204" pitchFamily="34" charset="-128"/>
              </a:rPr>
              <a:t>Harmonic Oscillator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6E05F1C-3008-8A4D-BDDC-089BE4EA4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201" y="5468939"/>
            <a:ext cx="18526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ko-KR" sz="1200">
                <a:solidFill>
                  <a:srgbClr val="000000"/>
                </a:solidFill>
                <a:ea typeface="굴림" panose="020B0600000101010101" pitchFamily="34" charset="-127"/>
                <a:cs typeface="ＭＳ Ｐゴシック" panose="020B0600070205080204" pitchFamily="34" charset="-128"/>
              </a:rPr>
              <a:t>Triangular Potential Well</a:t>
            </a:r>
          </a:p>
        </p:txBody>
      </p:sp>
      <p:graphicFrame>
        <p:nvGraphicFramePr>
          <p:cNvPr id="141" name="Object 4">
            <a:extLst>
              <a:ext uri="{FF2B5EF4-FFF2-40B4-BE49-F238E27FC236}">
                <a16:creationId xmlns:a16="http://schemas.microsoft.com/office/drawing/2014/main" id="{32204D61-B746-5244-9FD0-883756C69C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108265"/>
              </p:ext>
            </p:extLst>
          </p:nvPr>
        </p:nvGraphicFramePr>
        <p:xfrm>
          <a:off x="2528704" y="1259682"/>
          <a:ext cx="5015096" cy="904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2585700" imgH="2273300" progId="Equation.3">
                  <p:embed/>
                </p:oleObj>
              </mc:Choice>
              <mc:Fallback>
                <p:oleObj name="Equation" r:id="rId33" imgW="12585700" imgH="2273300" progId="Equation.3">
                  <p:embed/>
                  <p:pic>
                    <p:nvPicPr>
                      <p:cNvPr id="141" name="Object 4">
                        <a:extLst>
                          <a:ext uri="{FF2B5EF4-FFF2-40B4-BE49-F238E27FC236}">
                            <a16:creationId xmlns:a16="http://schemas.microsoft.com/office/drawing/2014/main" id="{32204D61-B746-5244-9FD0-883756C69C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704" y="1259682"/>
                        <a:ext cx="5015096" cy="904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" name="Text Box 41">
            <a:extLst>
              <a:ext uri="{FF2B5EF4-FFF2-40B4-BE49-F238E27FC236}">
                <a16:creationId xmlns:a16="http://schemas.microsoft.com/office/drawing/2014/main" id="{F33DA522-9BB2-5849-94D2-DB42E73CC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600" y="747162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144" name="Oval 37">
            <a:extLst>
              <a:ext uri="{FF2B5EF4-FFF2-40B4-BE49-F238E27FC236}">
                <a16:creationId xmlns:a16="http://schemas.microsoft.com/office/drawing/2014/main" id="{3F84662F-850F-5841-B9EF-0798CC097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3988" y="316016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45" name="Freeform 31">
            <a:extLst>
              <a:ext uri="{FF2B5EF4-FFF2-40B4-BE49-F238E27FC236}">
                <a16:creationId xmlns:a16="http://schemas.microsoft.com/office/drawing/2014/main" id="{7F448410-0817-6647-B1EC-773521210680}"/>
              </a:ext>
            </a:extLst>
          </p:cNvPr>
          <p:cNvSpPr>
            <a:spLocks/>
          </p:cNvSpPr>
          <p:nvPr/>
        </p:nvSpPr>
        <p:spPr bwMode="auto">
          <a:xfrm>
            <a:off x="9982200" y="1748541"/>
            <a:ext cx="2133600" cy="1528059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" name="Oval 37">
            <a:extLst>
              <a:ext uri="{FF2B5EF4-FFF2-40B4-BE49-F238E27FC236}">
                <a16:creationId xmlns:a16="http://schemas.microsoft.com/office/drawing/2014/main" id="{BA1F9D51-7CFE-4049-B002-78BF83843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1188" y="316016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47" name="Oval 37">
            <a:extLst>
              <a:ext uri="{FF2B5EF4-FFF2-40B4-BE49-F238E27FC236}">
                <a16:creationId xmlns:a16="http://schemas.microsoft.com/office/drawing/2014/main" id="{00856695-EBA3-064A-8A21-CDF109885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8388" y="316016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48" name="Oval 37">
            <a:extLst>
              <a:ext uri="{FF2B5EF4-FFF2-40B4-BE49-F238E27FC236}">
                <a16:creationId xmlns:a16="http://schemas.microsoft.com/office/drawing/2014/main" id="{F079F0F4-5B22-2343-88DC-1959A0C1B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5588" y="316016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1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3">
            <a:extLst>
              <a:ext uri="{FF2B5EF4-FFF2-40B4-BE49-F238E27FC236}">
                <a16:creationId xmlns:a16="http://schemas.microsoft.com/office/drawing/2014/main" id="{81A92BF3-8A80-E243-A1FD-255046A94CC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801688"/>
            <a:ext cx="8534400" cy="5599112"/>
          </a:xfrm>
        </p:spPr>
        <p:txBody>
          <a:bodyPr/>
          <a:lstStyle/>
          <a:p>
            <a:pPr eaLnBrk="1" hangingPunct="1"/>
            <a:r>
              <a:rPr lang="en-US" altLang="ko-KR" sz="1800">
                <a:ea typeface="굴림" panose="020B0600000101010101" pitchFamily="34" charset="-127"/>
              </a:rPr>
              <a:t>(Step 1) Formulate time independent Schrödinger equation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graphicFrame>
        <p:nvGraphicFramePr>
          <p:cNvPr id="7170" name="Object 4">
            <a:extLst>
              <a:ext uri="{FF2B5EF4-FFF2-40B4-BE49-F238E27FC236}">
                <a16:creationId xmlns:a16="http://schemas.microsoft.com/office/drawing/2014/main" id="{447649E6-8085-AF4E-A124-EAD6DD3AAF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798638"/>
          <a:ext cx="3733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85700" imgH="2273300" progId="Equation.3">
                  <p:embed/>
                </p:oleObj>
              </mc:Choice>
              <mc:Fallback>
                <p:oleObj name="Equation" r:id="rId3" imgW="12585700" imgH="2273300" progId="Equation.3">
                  <p:embed/>
                  <p:pic>
                    <p:nvPicPr>
                      <p:cNvPr id="7170" name="Object 4">
                        <a:extLst>
                          <a:ext uri="{FF2B5EF4-FFF2-40B4-BE49-F238E27FC236}">
                            <a16:creationId xmlns:a16="http://schemas.microsoft.com/office/drawing/2014/main" id="{447649E6-8085-AF4E-A124-EAD6DD3AAF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798638"/>
                        <a:ext cx="3733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9957" name="Object 5">
            <a:extLst>
              <a:ext uri="{FF2B5EF4-FFF2-40B4-BE49-F238E27FC236}">
                <a16:creationId xmlns:a16="http://schemas.microsoft.com/office/drawing/2014/main" id="{EA1D721D-3DE6-9042-98D3-01F296AF1D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83426" y="1798638"/>
          <a:ext cx="2670175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283700" imgH="2489200" progId="Equation.3">
                  <p:embed/>
                </p:oleObj>
              </mc:Choice>
              <mc:Fallback>
                <p:oleObj name="Equation" r:id="rId5" imgW="9283700" imgH="2489200" progId="Equation.3">
                  <p:embed/>
                  <p:pic>
                    <p:nvPicPr>
                      <p:cNvPr id="2429957" name="Object 5">
                        <a:extLst>
                          <a:ext uri="{FF2B5EF4-FFF2-40B4-BE49-F238E27FC236}">
                            <a16:creationId xmlns:a16="http://schemas.microsoft.com/office/drawing/2014/main" id="{EA1D721D-3DE6-9042-98D3-01F296AF1D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3426" y="1798638"/>
                        <a:ext cx="2670175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9958" name="Text Box 6">
            <a:extLst>
              <a:ext uri="{FF2B5EF4-FFF2-40B4-BE49-F238E27FC236}">
                <a16:creationId xmlns:a16="http://schemas.microsoft.com/office/drawing/2014/main" id="{8E9915B9-6EA5-5741-990A-C15321D7F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970088"/>
            <a:ext cx="1066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where,</a:t>
            </a:r>
          </a:p>
        </p:txBody>
      </p:sp>
      <p:sp>
        <p:nvSpPr>
          <p:cNvPr id="2429959" name="Rectangle 18">
            <a:extLst>
              <a:ext uri="{FF2B5EF4-FFF2-40B4-BE49-F238E27FC236}">
                <a16:creationId xmlns:a16="http://schemas.microsoft.com/office/drawing/2014/main" id="{56C92B7D-55E6-E54B-B3EE-608857FAA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124200"/>
            <a:ext cx="5334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•	(Step 2) Use your intuition that the particle will never exist outside the energy barriers to guess,</a:t>
            </a:r>
            <a:r>
              <a:rPr lang="en-US" altLang="ko-KR" sz="2000">
                <a:ea typeface="굴림" panose="020B0600000101010101" pitchFamily="34" charset="-127"/>
                <a:cs typeface="ＭＳ Ｐゴシック" panose="020B0600070205080204" pitchFamily="34" charset="-128"/>
              </a:rPr>
              <a:t> </a:t>
            </a:r>
          </a:p>
        </p:txBody>
      </p:sp>
      <p:graphicFrame>
        <p:nvGraphicFramePr>
          <p:cNvPr id="2429960" name="Object 8">
            <a:extLst>
              <a:ext uri="{FF2B5EF4-FFF2-40B4-BE49-F238E27FC236}">
                <a16:creationId xmlns:a16="http://schemas.microsoft.com/office/drawing/2014/main" id="{362574AF-DD5B-4D4E-AA4F-0252DFE46B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1" y="3886201"/>
          <a:ext cx="2836863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880600" imgH="2489200" progId="Equation.3">
                  <p:embed/>
                </p:oleObj>
              </mc:Choice>
              <mc:Fallback>
                <p:oleObj name="Equation" r:id="rId7" imgW="9880600" imgH="2489200" progId="Equation.3">
                  <p:embed/>
                  <p:pic>
                    <p:nvPicPr>
                      <p:cNvPr id="2429960" name="Object 8">
                        <a:extLst>
                          <a:ext uri="{FF2B5EF4-FFF2-40B4-BE49-F238E27FC236}">
                            <a16:creationId xmlns:a16="http://schemas.microsoft.com/office/drawing/2014/main" id="{362574AF-DD5B-4D4E-AA4F-0252DFE46B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1" y="3886201"/>
                        <a:ext cx="2836863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9961" name="Rectangle 20">
            <a:extLst>
              <a:ext uri="{FF2B5EF4-FFF2-40B4-BE49-F238E27FC236}">
                <a16:creationId xmlns:a16="http://schemas.microsoft.com/office/drawing/2014/main" id="{106252F3-605D-C547-BD14-B0665DC65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029200"/>
            <a:ext cx="5410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•	(Step 3) Think of a solution in the well as:</a:t>
            </a:r>
            <a:r>
              <a:rPr lang="en-US" altLang="ko-KR" sz="2000">
                <a:ea typeface="굴림" panose="020B0600000101010101" pitchFamily="34" charset="-127"/>
                <a:cs typeface="ＭＳ Ｐゴシック" panose="020B0600070205080204" pitchFamily="34" charset="-128"/>
              </a:rPr>
              <a:t> </a:t>
            </a:r>
          </a:p>
        </p:txBody>
      </p:sp>
      <p:graphicFrame>
        <p:nvGraphicFramePr>
          <p:cNvPr id="2429962" name="Object 10">
            <a:extLst>
              <a:ext uri="{FF2B5EF4-FFF2-40B4-BE49-F238E27FC236}">
                <a16:creationId xmlns:a16="http://schemas.microsoft.com/office/drawing/2014/main" id="{B340E4C9-A544-8C47-A24F-9A54EDE680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562600"/>
          <a:ext cx="3424238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925300" imgH="2628900" progId="Equation.3">
                  <p:embed/>
                </p:oleObj>
              </mc:Choice>
              <mc:Fallback>
                <p:oleObj name="Equation" r:id="rId9" imgW="11925300" imgH="2628900" progId="Equation.3">
                  <p:embed/>
                  <p:pic>
                    <p:nvPicPr>
                      <p:cNvPr id="2429962" name="Object 10">
                        <a:extLst>
                          <a:ext uri="{FF2B5EF4-FFF2-40B4-BE49-F238E27FC236}">
                            <a16:creationId xmlns:a16="http://schemas.microsoft.com/office/drawing/2014/main" id="{B340E4C9-A544-8C47-A24F-9A54EDE680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562600"/>
                        <a:ext cx="3424238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088A569-4F67-9E44-9FC8-B59C13F6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1-D Particle in a Box – A Solution Guess</a:t>
            </a:r>
            <a:endParaRPr lang="en-US" dirty="0"/>
          </a:p>
        </p:txBody>
      </p:sp>
      <p:grpSp>
        <p:nvGrpSpPr>
          <p:cNvPr id="45" name="Group 132">
            <a:extLst>
              <a:ext uri="{FF2B5EF4-FFF2-40B4-BE49-F238E27FC236}">
                <a16:creationId xmlns:a16="http://schemas.microsoft.com/office/drawing/2014/main" id="{993DD81E-4EAC-1246-8F44-939AF0FAA4EA}"/>
              </a:ext>
            </a:extLst>
          </p:cNvPr>
          <p:cNvGrpSpPr>
            <a:grpSpLocks/>
          </p:cNvGrpSpPr>
          <p:nvPr/>
        </p:nvGrpSpPr>
        <p:grpSpPr bwMode="auto">
          <a:xfrm>
            <a:off x="7444564" y="2929847"/>
            <a:ext cx="2733845" cy="2636208"/>
            <a:chOff x="2438400" y="3054350"/>
            <a:chExt cx="2133600" cy="2057400"/>
          </a:xfrm>
        </p:grpSpPr>
        <p:grpSp>
          <p:nvGrpSpPr>
            <p:cNvPr id="46" name="Group 5">
              <a:extLst>
                <a:ext uri="{FF2B5EF4-FFF2-40B4-BE49-F238E27FC236}">
                  <a16:creationId xmlns:a16="http://schemas.microsoft.com/office/drawing/2014/main" id="{78CB338D-AFF9-5F4E-8440-7298130C1C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8400" y="3054350"/>
              <a:ext cx="2133600" cy="2057400"/>
              <a:chOff x="2832" y="2118"/>
              <a:chExt cx="2256" cy="2010"/>
            </a:xfrm>
          </p:grpSpPr>
          <p:sp>
            <p:nvSpPr>
              <p:cNvPr id="69" name="Line 6">
                <a:extLst>
                  <a:ext uri="{FF2B5EF4-FFF2-40B4-BE49-F238E27FC236}">
                    <a16:creationId xmlns:a16="http://schemas.microsoft.com/office/drawing/2014/main" id="{47FA89C8-1AF9-E649-97E0-9C47E93AB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3874"/>
                <a:ext cx="22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7">
                <a:extLst>
                  <a:ext uri="{FF2B5EF4-FFF2-40B4-BE49-F238E27FC236}">
                    <a16:creationId xmlns:a16="http://schemas.microsoft.com/office/drawing/2014/main" id="{FAE6529A-64D6-C54D-9777-E0DB4D357B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60" y="2338"/>
                <a:ext cx="0" cy="15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8">
                <a:extLst>
                  <a:ext uri="{FF2B5EF4-FFF2-40B4-BE49-F238E27FC236}">
                    <a16:creationId xmlns:a16="http://schemas.microsoft.com/office/drawing/2014/main" id="{6FDC22A1-B986-BF4B-83F0-287917EBC8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60" y="2338"/>
                <a:ext cx="0" cy="15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72" name="Object 14">
                <a:extLst>
                  <a:ext uri="{FF2B5EF4-FFF2-40B4-BE49-F238E27FC236}">
                    <a16:creationId xmlns:a16="http://schemas.microsoft.com/office/drawing/2014/main" id="{5187234A-AB7F-8A4A-88E7-B1436758FA7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034" y="2118"/>
              <a:ext cx="638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2273300" imgH="736600" progId="Equation.3">
                      <p:embed/>
                    </p:oleObj>
                  </mc:Choice>
                  <mc:Fallback>
                    <p:oleObj name="Equation" r:id="rId11" imgW="2273300" imgH="736600" progId="Equation.3">
                      <p:embed/>
                      <p:pic>
                        <p:nvPicPr>
                          <p:cNvPr id="72" name="Object 14">
                            <a:extLst>
                              <a:ext uri="{FF2B5EF4-FFF2-40B4-BE49-F238E27FC236}">
                                <a16:creationId xmlns:a16="http://schemas.microsoft.com/office/drawing/2014/main" id="{5187234A-AB7F-8A4A-88E7-B1436758FA7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34" y="2118"/>
                            <a:ext cx="638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15">
                <a:extLst>
                  <a:ext uri="{FF2B5EF4-FFF2-40B4-BE49-F238E27FC236}">
                    <a16:creationId xmlns:a16="http://schemas.microsoft.com/office/drawing/2014/main" id="{9F09407D-CA04-284C-82C6-DE31209AECB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40" y="2132"/>
              <a:ext cx="638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273300" imgH="736600" progId="Equation.3">
                      <p:embed/>
                    </p:oleObj>
                  </mc:Choice>
                  <mc:Fallback>
                    <p:oleObj name="Equation" r:id="rId13" imgW="2273300" imgH="736600" progId="Equation.3">
                      <p:embed/>
                      <p:pic>
                        <p:nvPicPr>
                          <p:cNvPr id="73" name="Object 15">
                            <a:extLst>
                              <a:ext uri="{FF2B5EF4-FFF2-40B4-BE49-F238E27FC236}">
                                <a16:creationId xmlns:a16="http://schemas.microsoft.com/office/drawing/2014/main" id="{9F09407D-CA04-284C-82C6-DE31209AECB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40" y="2132"/>
                            <a:ext cx="638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4" name="Object 16">
                <a:extLst>
                  <a:ext uri="{FF2B5EF4-FFF2-40B4-BE49-F238E27FC236}">
                    <a16:creationId xmlns:a16="http://schemas.microsoft.com/office/drawing/2014/main" id="{254CAAB2-1BB9-754B-91A8-6AF97665F6E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665" y="3572"/>
              <a:ext cx="576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2044700" imgH="736600" progId="Equation.3">
                      <p:embed/>
                    </p:oleObj>
                  </mc:Choice>
                  <mc:Fallback>
                    <p:oleObj name="Equation" r:id="rId14" imgW="2044700" imgH="736600" progId="Equation.3">
                      <p:embed/>
                      <p:pic>
                        <p:nvPicPr>
                          <p:cNvPr id="74" name="Object 16">
                            <a:extLst>
                              <a:ext uri="{FF2B5EF4-FFF2-40B4-BE49-F238E27FC236}">
                                <a16:creationId xmlns:a16="http://schemas.microsoft.com/office/drawing/2014/main" id="{254CAAB2-1BB9-754B-91A8-6AF97665F6E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65" y="3572"/>
                            <a:ext cx="576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17">
                <a:extLst>
                  <a:ext uri="{FF2B5EF4-FFF2-40B4-BE49-F238E27FC236}">
                    <a16:creationId xmlns:a16="http://schemas.microsoft.com/office/drawing/2014/main" id="{46CE72B0-595E-0E44-AC9B-AD05C5B5884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72" y="3922"/>
              <a:ext cx="576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2044700" imgH="736600" progId="Equation.3">
                      <p:embed/>
                    </p:oleObj>
                  </mc:Choice>
                  <mc:Fallback>
                    <p:oleObj name="Equation" r:id="rId16" imgW="2044700" imgH="736600" progId="Equation.3">
                      <p:embed/>
                      <p:pic>
                        <p:nvPicPr>
                          <p:cNvPr id="75" name="Object 17">
                            <a:extLst>
                              <a:ext uri="{FF2B5EF4-FFF2-40B4-BE49-F238E27FC236}">
                                <a16:creationId xmlns:a16="http://schemas.microsoft.com/office/drawing/2014/main" id="{46CE72B0-595E-0E44-AC9B-AD05C5B5884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72" y="3922"/>
                            <a:ext cx="576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18">
                <a:extLst>
                  <a:ext uri="{FF2B5EF4-FFF2-40B4-BE49-F238E27FC236}">
                    <a16:creationId xmlns:a16="http://schemas.microsoft.com/office/drawing/2014/main" id="{5A9E6CFA-B0AF-C64C-B046-31F57AF3621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082" y="3922"/>
              <a:ext cx="556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981200" imgH="736600" progId="Equation.3">
                      <p:embed/>
                    </p:oleObj>
                  </mc:Choice>
                  <mc:Fallback>
                    <p:oleObj name="Equation" r:id="rId18" imgW="1981200" imgH="736600" progId="Equation.3">
                      <p:embed/>
                      <p:pic>
                        <p:nvPicPr>
                          <p:cNvPr id="76" name="Object 18">
                            <a:extLst>
                              <a:ext uri="{FF2B5EF4-FFF2-40B4-BE49-F238E27FC236}">
                                <a16:creationId xmlns:a16="http://schemas.microsoft.com/office/drawing/2014/main" id="{5A9E6CFA-B0AF-C64C-B046-31F57AF3621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82" y="3922"/>
                            <a:ext cx="556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7" name="Rectangle 14">
                <a:extLst>
                  <a:ext uri="{FF2B5EF4-FFF2-40B4-BE49-F238E27FC236}">
                    <a16:creationId xmlns:a16="http://schemas.microsoft.com/office/drawing/2014/main" id="{35B8E197-A439-B947-B5FF-7C813B0D1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2474"/>
                <a:ext cx="384" cy="1392"/>
              </a:xfrm>
              <a:prstGeom prst="rect">
                <a:avLst/>
              </a:prstGeom>
              <a:solidFill>
                <a:schemeClr val="bg2">
                  <a:alpha val="39999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78" name="Rectangle 15">
                <a:extLst>
                  <a:ext uri="{FF2B5EF4-FFF2-40B4-BE49-F238E27FC236}">
                    <a16:creationId xmlns:a16="http://schemas.microsoft.com/office/drawing/2014/main" id="{9103AA31-A877-104F-A0E7-0F40828C2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8" y="2474"/>
                <a:ext cx="384" cy="1392"/>
              </a:xfrm>
              <a:prstGeom prst="rect">
                <a:avLst/>
              </a:prstGeom>
              <a:solidFill>
                <a:schemeClr val="bg2">
                  <a:alpha val="39999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47" name="Group 52">
              <a:extLst>
                <a:ext uri="{FF2B5EF4-FFF2-40B4-BE49-F238E27FC236}">
                  <a16:creationId xmlns:a16="http://schemas.microsoft.com/office/drawing/2014/main" id="{7A7BC633-2158-A24B-9F00-F54E7DC25E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3700" y="3917950"/>
              <a:ext cx="1143000" cy="152400"/>
              <a:chOff x="3816" y="2640"/>
              <a:chExt cx="1152" cy="144"/>
            </a:xfrm>
          </p:grpSpPr>
          <p:sp>
            <p:nvSpPr>
              <p:cNvPr id="48" name="AutoShape 53">
                <a:extLst>
                  <a:ext uri="{FF2B5EF4-FFF2-40B4-BE49-F238E27FC236}">
                    <a16:creationId xmlns:a16="http://schemas.microsoft.com/office/drawing/2014/main" id="{2A0F0704-4CBC-A54B-9D99-E842C08B2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2" y="2640"/>
                <a:ext cx="144" cy="144"/>
              </a:xfrm>
              <a:prstGeom prst="smileyFace">
                <a:avLst>
                  <a:gd name="adj" fmla="val 4653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49" name="Group 54">
                <a:extLst>
                  <a:ext uri="{FF2B5EF4-FFF2-40B4-BE49-F238E27FC236}">
                    <a16:creationId xmlns:a16="http://schemas.microsoft.com/office/drawing/2014/main" id="{93A181C9-8D4E-0F41-8686-AF54D64451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4" y="2640"/>
                <a:ext cx="288" cy="144"/>
                <a:chOff x="96" y="2832"/>
                <a:chExt cx="384" cy="192"/>
              </a:xfrm>
            </p:grpSpPr>
            <p:sp>
              <p:nvSpPr>
                <p:cNvPr id="65" name="Arc 55">
                  <a:extLst>
                    <a:ext uri="{FF2B5EF4-FFF2-40B4-BE49-F238E27FC236}">
                      <a16:creationId xmlns:a16="http://schemas.microsoft.com/office/drawing/2014/main" id="{A56A4FC3-6680-7D43-A8B6-947E1C84B9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rc 56">
                  <a:extLst>
                    <a:ext uri="{FF2B5EF4-FFF2-40B4-BE49-F238E27FC236}">
                      <a16:creationId xmlns:a16="http://schemas.microsoft.com/office/drawing/2014/main" id="{96A4A0F6-BE74-EA42-B676-03D8DD9D29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Arc 57">
                  <a:extLst>
                    <a:ext uri="{FF2B5EF4-FFF2-40B4-BE49-F238E27FC236}">
                      <a16:creationId xmlns:a16="http://schemas.microsoft.com/office/drawing/2014/main" id="{8FF3FA26-E1EA-5241-9679-F47327F789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rc 58">
                  <a:extLst>
                    <a:ext uri="{FF2B5EF4-FFF2-40B4-BE49-F238E27FC236}">
                      <a16:creationId xmlns:a16="http://schemas.microsoft.com/office/drawing/2014/main" id="{0E8D461A-417D-7E4F-A29C-90D0F8A29D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0" name="Group 59">
                <a:extLst>
                  <a:ext uri="{FF2B5EF4-FFF2-40B4-BE49-F238E27FC236}">
                    <a16:creationId xmlns:a16="http://schemas.microsoft.com/office/drawing/2014/main" id="{A207219D-DF8D-DC49-ABC3-EFDF760558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" y="2640"/>
                <a:ext cx="288" cy="144"/>
                <a:chOff x="96" y="2832"/>
                <a:chExt cx="384" cy="192"/>
              </a:xfrm>
            </p:grpSpPr>
            <p:sp>
              <p:nvSpPr>
                <p:cNvPr id="61" name="Arc 60">
                  <a:extLst>
                    <a:ext uri="{FF2B5EF4-FFF2-40B4-BE49-F238E27FC236}">
                      <a16:creationId xmlns:a16="http://schemas.microsoft.com/office/drawing/2014/main" id="{C64E79AA-CA96-1249-8896-27C2A3D25D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rc 61">
                  <a:extLst>
                    <a:ext uri="{FF2B5EF4-FFF2-40B4-BE49-F238E27FC236}">
                      <a16:creationId xmlns:a16="http://schemas.microsoft.com/office/drawing/2014/main" id="{E1CE9FF6-6AD3-334F-87E0-4A0B92B17D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Arc 62">
                  <a:extLst>
                    <a:ext uri="{FF2B5EF4-FFF2-40B4-BE49-F238E27FC236}">
                      <a16:creationId xmlns:a16="http://schemas.microsoft.com/office/drawing/2014/main" id="{EF2010A0-146B-E54D-8672-8DDD9CAF04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rc 63">
                  <a:extLst>
                    <a:ext uri="{FF2B5EF4-FFF2-40B4-BE49-F238E27FC236}">
                      <a16:creationId xmlns:a16="http://schemas.microsoft.com/office/drawing/2014/main" id="{12B3BC08-7F1A-CC44-B6EA-B598449C79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1" name="Group 64">
                <a:extLst>
                  <a:ext uri="{FF2B5EF4-FFF2-40B4-BE49-F238E27FC236}">
                    <a16:creationId xmlns:a16="http://schemas.microsoft.com/office/drawing/2014/main" id="{C404DF84-8C26-2A48-86B8-24ECDC4ACF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0" y="2640"/>
                <a:ext cx="288" cy="144"/>
                <a:chOff x="96" y="2832"/>
                <a:chExt cx="384" cy="192"/>
              </a:xfrm>
            </p:grpSpPr>
            <p:sp>
              <p:nvSpPr>
                <p:cNvPr id="57" name="Arc 65">
                  <a:extLst>
                    <a:ext uri="{FF2B5EF4-FFF2-40B4-BE49-F238E27FC236}">
                      <a16:creationId xmlns:a16="http://schemas.microsoft.com/office/drawing/2014/main" id="{AF5F87E0-B295-B747-A923-53024E2B72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Arc 66">
                  <a:extLst>
                    <a:ext uri="{FF2B5EF4-FFF2-40B4-BE49-F238E27FC236}">
                      <a16:creationId xmlns:a16="http://schemas.microsoft.com/office/drawing/2014/main" id="{33928483-4F83-C549-87E4-5F45D993FD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Arc 67">
                  <a:extLst>
                    <a:ext uri="{FF2B5EF4-FFF2-40B4-BE49-F238E27FC236}">
                      <a16:creationId xmlns:a16="http://schemas.microsoft.com/office/drawing/2014/main" id="{4DF08D9C-3B9C-FE43-A03B-8CB9942E23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Arc 68">
                  <a:extLst>
                    <a:ext uri="{FF2B5EF4-FFF2-40B4-BE49-F238E27FC236}">
                      <a16:creationId xmlns:a16="http://schemas.microsoft.com/office/drawing/2014/main" id="{841159E7-AEA1-D74C-819B-456B26BF12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2" name="Group 69">
                <a:extLst>
                  <a:ext uri="{FF2B5EF4-FFF2-40B4-BE49-F238E27FC236}">
                    <a16:creationId xmlns:a16="http://schemas.microsoft.com/office/drawing/2014/main" id="{4555F5BA-8A95-1D49-852D-11AAE68435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6" y="2640"/>
                <a:ext cx="288" cy="144"/>
                <a:chOff x="96" y="2832"/>
                <a:chExt cx="384" cy="192"/>
              </a:xfrm>
            </p:grpSpPr>
            <p:sp>
              <p:nvSpPr>
                <p:cNvPr id="53" name="Arc 70">
                  <a:extLst>
                    <a:ext uri="{FF2B5EF4-FFF2-40B4-BE49-F238E27FC236}">
                      <a16:creationId xmlns:a16="http://schemas.microsoft.com/office/drawing/2014/main" id="{04085DBE-F6B2-7547-8222-6B79B44701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Arc 71">
                  <a:extLst>
                    <a:ext uri="{FF2B5EF4-FFF2-40B4-BE49-F238E27FC236}">
                      <a16:creationId xmlns:a16="http://schemas.microsoft.com/office/drawing/2014/main" id="{63F1D9A5-A72A-9B45-8201-8BDBD45708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4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Arc 72">
                  <a:extLst>
                    <a:ext uri="{FF2B5EF4-FFF2-40B4-BE49-F238E27FC236}">
                      <a16:creationId xmlns:a16="http://schemas.microsoft.com/office/drawing/2014/main" id="{0DE5F135-96E5-504B-9003-50766E8CA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88" y="2928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Arc 73">
                  <a:extLst>
                    <a:ext uri="{FF2B5EF4-FFF2-40B4-BE49-F238E27FC236}">
                      <a16:creationId xmlns:a16="http://schemas.microsoft.com/office/drawing/2014/main" id="{CC395AA7-19D8-AA4D-A983-C7513527BE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96" y="2832"/>
                  <a:ext cx="96" cy="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1" name="Text Box 41">
            <a:extLst>
              <a:ext uri="{FF2B5EF4-FFF2-40B4-BE49-F238E27FC236}">
                <a16:creationId xmlns:a16="http://schemas.microsoft.com/office/drawing/2014/main" id="{35A2E31F-AABC-1B4B-82C4-2873CEAD2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0316" y="747162"/>
            <a:ext cx="1701107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</p:spTree>
    <p:extLst>
      <p:ext uri="{BB962C8B-B14F-4D97-AF65-F5344CB8AC3E}">
        <p14:creationId xmlns:p14="http://schemas.microsoft.com/office/powerpoint/2010/main" val="3960549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2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2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2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2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2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9958" grpId="0"/>
      <p:bldP spid="2429959" grpId="0"/>
      <p:bldP spid="242996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4567A-43CA-CE42-A7A5-472CCE73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1-D Particle in a Box – Visualization</a:t>
            </a:r>
            <a:endParaRPr lang="en-US" dirty="0"/>
          </a:p>
        </p:txBody>
      </p:sp>
      <p:sp>
        <p:nvSpPr>
          <p:cNvPr id="8222" name="Rectangle 3">
            <a:extLst>
              <a:ext uri="{FF2B5EF4-FFF2-40B4-BE49-F238E27FC236}">
                <a16:creationId xmlns:a16="http://schemas.microsoft.com/office/drawing/2014/main" id="{076725FC-30AE-AE4A-BB9C-DF55E1218F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823913"/>
            <a:ext cx="8382000" cy="407035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ko-KR" sz="1800">
                <a:ea typeface="굴림" panose="020B0600000101010101" pitchFamily="34" charset="-127"/>
              </a:rPr>
              <a:t>•	(Step 4) Plot first few solutions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graphicFrame>
        <p:nvGraphicFramePr>
          <p:cNvPr id="8194" name="Object 4">
            <a:extLst>
              <a:ext uri="{FF2B5EF4-FFF2-40B4-BE49-F238E27FC236}">
                <a16:creationId xmlns:a16="http://schemas.microsoft.com/office/drawing/2014/main" id="{288D4AFC-3BD4-0545-93FC-DE10170126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4088" y="1257300"/>
          <a:ext cx="29257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925300" imgH="2628900" progId="Equation.3">
                  <p:embed/>
                </p:oleObj>
              </mc:Choice>
              <mc:Fallback>
                <p:oleObj name="Equation" r:id="rId3" imgW="11925300" imgH="2628900" progId="Equation.3">
                  <p:embed/>
                  <p:pic>
                    <p:nvPicPr>
                      <p:cNvPr id="8194" name="Object 4">
                        <a:extLst>
                          <a:ext uri="{FF2B5EF4-FFF2-40B4-BE49-F238E27FC236}">
                            <a16:creationId xmlns:a16="http://schemas.microsoft.com/office/drawing/2014/main" id="{288D4AFC-3BD4-0545-93FC-DE10170126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088" y="1257300"/>
                        <a:ext cx="292576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2005" name="Object 5">
            <a:extLst>
              <a:ext uri="{FF2B5EF4-FFF2-40B4-BE49-F238E27FC236}">
                <a16:creationId xmlns:a16="http://schemas.microsoft.com/office/drawing/2014/main" id="{3C81011A-6054-8C47-8953-753B9E5C51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1" y="4267200"/>
          <a:ext cx="32496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33400" imgH="2628900" progId="Equation.3">
                  <p:embed/>
                </p:oleObj>
              </mc:Choice>
              <mc:Fallback>
                <p:oleObj name="Equation" r:id="rId5" imgW="13233400" imgH="2628900" progId="Equation.3">
                  <p:embed/>
                  <p:pic>
                    <p:nvPicPr>
                      <p:cNvPr id="2432005" name="Object 5">
                        <a:extLst>
                          <a:ext uri="{FF2B5EF4-FFF2-40B4-BE49-F238E27FC236}">
                            <a16:creationId xmlns:a16="http://schemas.microsoft.com/office/drawing/2014/main" id="{3C81011A-6054-8C47-8953-753B9E5C51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1" y="4267200"/>
                        <a:ext cx="324961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23" name="Group 6">
            <a:extLst>
              <a:ext uri="{FF2B5EF4-FFF2-40B4-BE49-F238E27FC236}">
                <a16:creationId xmlns:a16="http://schemas.microsoft.com/office/drawing/2014/main" id="{B9DD047D-0B23-4F4E-A0EF-3F94CEBFAF03}"/>
              </a:ext>
            </a:extLst>
          </p:cNvPr>
          <p:cNvGrpSpPr>
            <a:grpSpLocks/>
          </p:cNvGrpSpPr>
          <p:nvPr/>
        </p:nvGrpSpPr>
        <p:grpSpPr bwMode="auto">
          <a:xfrm>
            <a:off x="1587500" y="1968500"/>
            <a:ext cx="2243138" cy="1155700"/>
            <a:chOff x="40" y="1240"/>
            <a:chExt cx="1413" cy="728"/>
          </a:xfrm>
        </p:grpSpPr>
        <p:grpSp>
          <p:nvGrpSpPr>
            <p:cNvPr id="8349" name="Group 10">
              <a:extLst>
                <a:ext uri="{FF2B5EF4-FFF2-40B4-BE49-F238E27FC236}">
                  <a16:creationId xmlns:a16="http://schemas.microsoft.com/office/drawing/2014/main" id="{4EA160C3-5F75-914D-9C3D-988AC8082B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2" y="1240"/>
              <a:ext cx="992" cy="336"/>
              <a:chOff x="2272" y="1632"/>
              <a:chExt cx="592" cy="208"/>
            </a:xfrm>
          </p:grpSpPr>
          <p:sp>
            <p:nvSpPr>
              <p:cNvPr id="8354" name="Arc 11">
                <a:extLst>
                  <a:ext uri="{FF2B5EF4-FFF2-40B4-BE49-F238E27FC236}">
                    <a16:creationId xmlns:a16="http://schemas.microsoft.com/office/drawing/2014/main" id="{910BE6EE-4A05-D54F-913C-CD4592BFC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55" name="Arc 12">
                <a:extLst>
                  <a:ext uri="{FF2B5EF4-FFF2-40B4-BE49-F238E27FC236}">
                    <a16:creationId xmlns:a16="http://schemas.microsoft.com/office/drawing/2014/main" id="{5028AAB9-46BB-D541-A5AC-DF4450C26BA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350" name="Group 19">
              <a:extLst>
                <a:ext uri="{FF2B5EF4-FFF2-40B4-BE49-F238E27FC236}">
                  <a16:creationId xmlns:a16="http://schemas.microsoft.com/office/drawing/2014/main" id="{BE606678-ECCE-7546-9E91-1FECC637B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" y="1280"/>
              <a:ext cx="1413" cy="688"/>
              <a:chOff x="240" y="1200"/>
              <a:chExt cx="1413" cy="688"/>
            </a:xfrm>
          </p:grpSpPr>
          <p:sp>
            <p:nvSpPr>
              <p:cNvPr id="8351" name="Line 20">
                <a:extLst>
                  <a:ext uri="{FF2B5EF4-FFF2-40B4-BE49-F238E27FC236}">
                    <a16:creationId xmlns:a16="http://schemas.microsoft.com/office/drawing/2014/main" id="{05BAED53-B6CA-0C4E-BD66-FC83090DA0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52" name="Line 21">
                <a:extLst>
                  <a:ext uri="{FF2B5EF4-FFF2-40B4-BE49-F238E27FC236}">
                    <a16:creationId xmlns:a16="http://schemas.microsoft.com/office/drawing/2014/main" id="{EDBE09B2-9B91-4948-BAC7-6B075B47C5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53" name="Line 22">
                <a:extLst>
                  <a:ext uri="{FF2B5EF4-FFF2-40B4-BE49-F238E27FC236}">
                    <a16:creationId xmlns:a16="http://schemas.microsoft.com/office/drawing/2014/main" id="{AD040B96-6723-1443-B042-35EA0F150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19" name="Object 14">
                <a:extLst>
                  <a:ext uri="{FF2B5EF4-FFF2-40B4-BE49-F238E27FC236}">
                    <a16:creationId xmlns:a16="http://schemas.microsoft.com/office/drawing/2014/main" id="{3B8F7970-39DF-9F41-A761-8126B52D55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336800" imgH="1028700" progId="Equation.3">
                      <p:embed/>
                    </p:oleObj>
                  </mc:Choice>
                  <mc:Fallback>
                    <p:oleObj name="Equation" r:id="rId7" imgW="2336800" imgH="1028700" progId="Equation.3">
                      <p:embed/>
                      <p:pic>
                        <p:nvPicPr>
                          <p:cNvPr id="8219" name="Object 14">
                            <a:extLst>
                              <a:ext uri="{FF2B5EF4-FFF2-40B4-BE49-F238E27FC236}">
                                <a16:creationId xmlns:a16="http://schemas.microsoft.com/office/drawing/2014/main" id="{3B8F7970-39DF-9F41-A761-8126B52D559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20" name="Object 15">
                <a:extLst>
                  <a:ext uri="{FF2B5EF4-FFF2-40B4-BE49-F238E27FC236}">
                    <a16:creationId xmlns:a16="http://schemas.microsoft.com/office/drawing/2014/main" id="{A3D45B10-8E59-1B49-A51C-1F184D1BF86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981200" imgH="736600" progId="Equation.3">
                      <p:embed/>
                    </p:oleObj>
                  </mc:Choice>
                  <mc:Fallback>
                    <p:oleObj name="Equation" r:id="rId9" imgW="1981200" imgH="736600" progId="Equation.3">
                      <p:embed/>
                      <p:pic>
                        <p:nvPicPr>
                          <p:cNvPr id="8220" name="Object 15">
                            <a:extLst>
                              <a:ext uri="{FF2B5EF4-FFF2-40B4-BE49-F238E27FC236}">
                                <a16:creationId xmlns:a16="http://schemas.microsoft.com/office/drawing/2014/main" id="{A3D45B10-8E59-1B49-A51C-1F184D1BF86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218" name="Object 16">
              <a:extLst>
                <a:ext uri="{FF2B5EF4-FFF2-40B4-BE49-F238E27FC236}">
                  <a16:creationId xmlns:a16="http://schemas.microsoft.com/office/drawing/2014/main" id="{6D0739B2-9658-7F41-9B6A-6ACDD3A0A10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76" y="1376"/>
            <a:ext cx="283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828800" imgH="736600" progId="Equation.3">
                    <p:embed/>
                  </p:oleObj>
                </mc:Choice>
                <mc:Fallback>
                  <p:oleObj name="Equation" r:id="rId11" imgW="1828800" imgH="736600" progId="Equation.3">
                    <p:embed/>
                    <p:pic>
                      <p:nvPicPr>
                        <p:cNvPr id="8218" name="Object 16">
                          <a:extLst>
                            <a:ext uri="{FF2B5EF4-FFF2-40B4-BE49-F238E27FC236}">
                              <a16:creationId xmlns:a16="http://schemas.microsoft.com/office/drawing/2014/main" id="{6D0739B2-9658-7F41-9B6A-6ACDD3A0A10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1376"/>
                          <a:ext cx="283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7">
            <a:extLst>
              <a:ext uri="{FF2B5EF4-FFF2-40B4-BE49-F238E27FC236}">
                <a16:creationId xmlns:a16="http://schemas.microsoft.com/office/drawing/2014/main" id="{37AE83FF-D9D1-2542-A2C4-4E068CCC13E1}"/>
              </a:ext>
            </a:extLst>
          </p:cNvPr>
          <p:cNvGrpSpPr>
            <a:grpSpLocks/>
          </p:cNvGrpSpPr>
          <p:nvPr/>
        </p:nvGrpSpPr>
        <p:grpSpPr bwMode="auto">
          <a:xfrm>
            <a:off x="3840164" y="1955800"/>
            <a:ext cx="2243137" cy="1168400"/>
            <a:chOff x="1459" y="1232"/>
            <a:chExt cx="1413" cy="736"/>
          </a:xfrm>
        </p:grpSpPr>
        <p:grpSp>
          <p:nvGrpSpPr>
            <p:cNvPr id="8339" name="Group 13">
              <a:extLst>
                <a:ext uri="{FF2B5EF4-FFF2-40B4-BE49-F238E27FC236}">
                  <a16:creationId xmlns:a16="http://schemas.microsoft.com/office/drawing/2014/main" id="{68B5F763-DA35-9646-8865-DBC47E451D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9" y="1280"/>
              <a:ext cx="1413" cy="688"/>
              <a:chOff x="240" y="1200"/>
              <a:chExt cx="1413" cy="688"/>
            </a:xfrm>
          </p:grpSpPr>
          <p:sp>
            <p:nvSpPr>
              <p:cNvPr id="8346" name="Line 14">
                <a:extLst>
                  <a:ext uri="{FF2B5EF4-FFF2-40B4-BE49-F238E27FC236}">
                    <a16:creationId xmlns:a16="http://schemas.microsoft.com/office/drawing/2014/main" id="{14317FB2-8547-BB40-B560-0E01AA61D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47" name="Line 15">
                <a:extLst>
                  <a:ext uri="{FF2B5EF4-FFF2-40B4-BE49-F238E27FC236}">
                    <a16:creationId xmlns:a16="http://schemas.microsoft.com/office/drawing/2014/main" id="{ACA1EC57-7F6B-914D-BB8F-2CDF9DA58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48" name="Line 16">
                <a:extLst>
                  <a:ext uri="{FF2B5EF4-FFF2-40B4-BE49-F238E27FC236}">
                    <a16:creationId xmlns:a16="http://schemas.microsoft.com/office/drawing/2014/main" id="{BD6448C5-09BC-414C-956E-4628DBFBA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16" name="Object 22">
                <a:extLst>
                  <a:ext uri="{FF2B5EF4-FFF2-40B4-BE49-F238E27FC236}">
                    <a16:creationId xmlns:a16="http://schemas.microsoft.com/office/drawing/2014/main" id="{4FF10513-8651-604B-9223-1891D5FD7DF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336800" imgH="1028700" progId="Equation.3">
                      <p:embed/>
                    </p:oleObj>
                  </mc:Choice>
                  <mc:Fallback>
                    <p:oleObj name="Equation" r:id="rId13" imgW="2336800" imgH="1028700" progId="Equation.3">
                      <p:embed/>
                      <p:pic>
                        <p:nvPicPr>
                          <p:cNvPr id="8216" name="Object 22">
                            <a:extLst>
                              <a:ext uri="{FF2B5EF4-FFF2-40B4-BE49-F238E27FC236}">
                                <a16:creationId xmlns:a16="http://schemas.microsoft.com/office/drawing/2014/main" id="{4FF10513-8651-604B-9223-1891D5FD7DF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17" name="Object 23">
                <a:extLst>
                  <a:ext uri="{FF2B5EF4-FFF2-40B4-BE49-F238E27FC236}">
                    <a16:creationId xmlns:a16="http://schemas.microsoft.com/office/drawing/2014/main" id="{13C1E246-D98F-784C-91DD-34FDFBDDBD3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981200" imgH="736600" progId="Equation.3">
                      <p:embed/>
                    </p:oleObj>
                  </mc:Choice>
                  <mc:Fallback>
                    <p:oleObj name="Equation" r:id="rId14" imgW="1981200" imgH="736600" progId="Equation.3">
                      <p:embed/>
                      <p:pic>
                        <p:nvPicPr>
                          <p:cNvPr id="8217" name="Object 23">
                            <a:extLst>
                              <a:ext uri="{FF2B5EF4-FFF2-40B4-BE49-F238E27FC236}">
                                <a16:creationId xmlns:a16="http://schemas.microsoft.com/office/drawing/2014/main" id="{13C1E246-D98F-784C-91DD-34FDFBDDBD3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340" name="Group 37">
              <a:extLst>
                <a:ext uri="{FF2B5EF4-FFF2-40B4-BE49-F238E27FC236}">
                  <a16:creationId xmlns:a16="http://schemas.microsoft.com/office/drawing/2014/main" id="{066F5963-A5F2-7141-815B-387E008AC0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8" y="1232"/>
              <a:ext cx="499" cy="336"/>
              <a:chOff x="2272" y="1632"/>
              <a:chExt cx="592" cy="208"/>
            </a:xfrm>
          </p:grpSpPr>
          <p:sp>
            <p:nvSpPr>
              <p:cNvPr id="8344" name="Arc 38">
                <a:extLst>
                  <a:ext uri="{FF2B5EF4-FFF2-40B4-BE49-F238E27FC236}">
                    <a16:creationId xmlns:a16="http://schemas.microsoft.com/office/drawing/2014/main" id="{18D2C326-E2D3-3A45-BFFF-2D6456B41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45" name="Arc 39">
                <a:extLst>
                  <a:ext uri="{FF2B5EF4-FFF2-40B4-BE49-F238E27FC236}">
                    <a16:creationId xmlns:a16="http://schemas.microsoft.com/office/drawing/2014/main" id="{5328E05F-5F08-B94A-AFC4-A6E20D2B5FC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341" name="Group 40">
              <a:extLst>
                <a:ext uri="{FF2B5EF4-FFF2-40B4-BE49-F238E27FC236}">
                  <a16:creationId xmlns:a16="http://schemas.microsoft.com/office/drawing/2014/main" id="{6DB21E8A-6C70-9A42-9734-E0CB967F3C18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152" y="1552"/>
              <a:ext cx="488" cy="336"/>
              <a:chOff x="2272" y="1632"/>
              <a:chExt cx="592" cy="208"/>
            </a:xfrm>
          </p:grpSpPr>
          <p:sp>
            <p:nvSpPr>
              <p:cNvPr id="8342" name="Arc 41">
                <a:extLst>
                  <a:ext uri="{FF2B5EF4-FFF2-40B4-BE49-F238E27FC236}">
                    <a16:creationId xmlns:a16="http://schemas.microsoft.com/office/drawing/2014/main" id="{5148F241-C060-8F47-B49F-AAA6678C4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43" name="Arc 42">
                <a:extLst>
                  <a:ext uri="{FF2B5EF4-FFF2-40B4-BE49-F238E27FC236}">
                    <a16:creationId xmlns:a16="http://schemas.microsoft.com/office/drawing/2014/main" id="{5D4E78F5-EED3-6843-BCBD-2A7CFD2E91B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8215" name="Object 30">
              <a:extLst>
                <a:ext uri="{FF2B5EF4-FFF2-40B4-BE49-F238E27FC236}">
                  <a16:creationId xmlns:a16="http://schemas.microsoft.com/office/drawing/2014/main" id="{6635BB9B-8ABF-FD4A-85AA-A5DDA3A920A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45" y="1280"/>
            <a:ext cx="306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981200" imgH="736600" progId="Equation.3">
                    <p:embed/>
                  </p:oleObj>
                </mc:Choice>
                <mc:Fallback>
                  <p:oleObj name="Equation" r:id="rId15" imgW="1981200" imgH="736600" progId="Equation.3">
                    <p:embed/>
                    <p:pic>
                      <p:nvPicPr>
                        <p:cNvPr id="8215" name="Object 30">
                          <a:extLst>
                            <a:ext uri="{FF2B5EF4-FFF2-40B4-BE49-F238E27FC236}">
                              <a16:creationId xmlns:a16="http://schemas.microsoft.com/office/drawing/2014/main" id="{6635BB9B-8ABF-FD4A-85AA-A5DDA3A920A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5" y="1280"/>
                          <a:ext cx="306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31">
            <a:extLst>
              <a:ext uri="{FF2B5EF4-FFF2-40B4-BE49-F238E27FC236}">
                <a16:creationId xmlns:a16="http://schemas.microsoft.com/office/drawing/2014/main" id="{11CD15BC-8C54-004D-88B9-E5426AAA00B8}"/>
              </a:ext>
            </a:extLst>
          </p:cNvPr>
          <p:cNvGrpSpPr>
            <a:grpSpLocks/>
          </p:cNvGrpSpPr>
          <p:nvPr/>
        </p:nvGrpSpPr>
        <p:grpSpPr bwMode="auto">
          <a:xfrm>
            <a:off x="6083300" y="1955800"/>
            <a:ext cx="2243138" cy="1168400"/>
            <a:chOff x="2872" y="1232"/>
            <a:chExt cx="1413" cy="736"/>
          </a:xfrm>
        </p:grpSpPr>
        <p:grpSp>
          <p:nvGrpSpPr>
            <p:cNvPr id="8326" name="Group 31">
              <a:extLst>
                <a:ext uri="{FF2B5EF4-FFF2-40B4-BE49-F238E27FC236}">
                  <a16:creationId xmlns:a16="http://schemas.microsoft.com/office/drawing/2014/main" id="{46DABD19-4CFB-F447-8792-D5E77BD8F8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2" y="1280"/>
              <a:ext cx="1413" cy="688"/>
              <a:chOff x="240" y="1200"/>
              <a:chExt cx="1413" cy="688"/>
            </a:xfrm>
          </p:grpSpPr>
          <p:sp>
            <p:nvSpPr>
              <p:cNvPr id="8336" name="Line 32">
                <a:extLst>
                  <a:ext uri="{FF2B5EF4-FFF2-40B4-BE49-F238E27FC236}">
                    <a16:creationId xmlns:a16="http://schemas.microsoft.com/office/drawing/2014/main" id="{5EE19B3E-3860-3843-81F5-9441EF5655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37" name="Line 33">
                <a:extLst>
                  <a:ext uri="{FF2B5EF4-FFF2-40B4-BE49-F238E27FC236}">
                    <a16:creationId xmlns:a16="http://schemas.microsoft.com/office/drawing/2014/main" id="{F92A408B-6E99-B440-A690-190583D57C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38" name="Line 34">
                <a:extLst>
                  <a:ext uri="{FF2B5EF4-FFF2-40B4-BE49-F238E27FC236}">
                    <a16:creationId xmlns:a16="http://schemas.microsoft.com/office/drawing/2014/main" id="{B7841884-86DC-EC44-88CE-2E43D413EE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13" name="Object 36">
                <a:extLst>
                  <a:ext uri="{FF2B5EF4-FFF2-40B4-BE49-F238E27FC236}">
                    <a16:creationId xmlns:a16="http://schemas.microsoft.com/office/drawing/2014/main" id="{F11D7EB3-2D0A-BD42-9D1A-E3787FFBB7B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2336800" imgH="1028700" progId="Equation.3">
                      <p:embed/>
                    </p:oleObj>
                  </mc:Choice>
                  <mc:Fallback>
                    <p:oleObj name="Equation" r:id="rId17" imgW="2336800" imgH="1028700" progId="Equation.3">
                      <p:embed/>
                      <p:pic>
                        <p:nvPicPr>
                          <p:cNvPr id="8213" name="Object 36">
                            <a:extLst>
                              <a:ext uri="{FF2B5EF4-FFF2-40B4-BE49-F238E27FC236}">
                                <a16:creationId xmlns:a16="http://schemas.microsoft.com/office/drawing/2014/main" id="{F11D7EB3-2D0A-BD42-9D1A-E3787FFBB7B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14" name="Object 37">
                <a:extLst>
                  <a:ext uri="{FF2B5EF4-FFF2-40B4-BE49-F238E27FC236}">
                    <a16:creationId xmlns:a16="http://schemas.microsoft.com/office/drawing/2014/main" id="{612E4CEB-E12F-7B4E-B4AF-79A610F589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981200" imgH="736600" progId="Equation.3">
                      <p:embed/>
                    </p:oleObj>
                  </mc:Choice>
                  <mc:Fallback>
                    <p:oleObj name="Equation" r:id="rId18" imgW="1981200" imgH="736600" progId="Equation.3">
                      <p:embed/>
                      <p:pic>
                        <p:nvPicPr>
                          <p:cNvPr id="8214" name="Object 37">
                            <a:extLst>
                              <a:ext uri="{FF2B5EF4-FFF2-40B4-BE49-F238E27FC236}">
                                <a16:creationId xmlns:a16="http://schemas.microsoft.com/office/drawing/2014/main" id="{612E4CEB-E12F-7B4E-B4AF-79A610F5894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327" name="Group 43">
              <a:extLst>
                <a:ext uri="{FF2B5EF4-FFF2-40B4-BE49-F238E27FC236}">
                  <a16:creationId xmlns:a16="http://schemas.microsoft.com/office/drawing/2014/main" id="{EEF9F023-74CC-A746-AD51-B62E253913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4" y="1232"/>
              <a:ext cx="328" cy="336"/>
              <a:chOff x="2272" y="1632"/>
              <a:chExt cx="592" cy="208"/>
            </a:xfrm>
          </p:grpSpPr>
          <p:sp>
            <p:nvSpPr>
              <p:cNvPr id="8334" name="Arc 44">
                <a:extLst>
                  <a:ext uri="{FF2B5EF4-FFF2-40B4-BE49-F238E27FC236}">
                    <a16:creationId xmlns:a16="http://schemas.microsoft.com/office/drawing/2014/main" id="{0CC5D855-5E4C-1347-A132-F12A75AA3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35" name="Arc 45">
                <a:extLst>
                  <a:ext uri="{FF2B5EF4-FFF2-40B4-BE49-F238E27FC236}">
                    <a16:creationId xmlns:a16="http://schemas.microsoft.com/office/drawing/2014/main" id="{28392C7C-5A94-DD4D-BAE3-853C4901136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328" name="Group 46">
              <a:extLst>
                <a:ext uri="{FF2B5EF4-FFF2-40B4-BE49-F238E27FC236}">
                  <a16:creationId xmlns:a16="http://schemas.microsoft.com/office/drawing/2014/main" id="{37537B6E-C926-B047-A478-C9CFCF7E8AC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400" y="1544"/>
              <a:ext cx="328" cy="336"/>
              <a:chOff x="2272" y="1632"/>
              <a:chExt cx="592" cy="208"/>
            </a:xfrm>
          </p:grpSpPr>
          <p:sp>
            <p:nvSpPr>
              <p:cNvPr id="8332" name="Arc 47">
                <a:extLst>
                  <a:ext uri="{FF2B5EF4-FFF2-40B4-BE49-F238E27FC236}">
                    <a16:creationId xmlns:a16="http://schemas.microsoft.com/office/drawing/2014/main" id="{2E5EE83B-8FF6-684B-AD8C-A6DB51296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33" name="Arc 48">
                <a:extLst>
                  <a:ext uri="{FF2B5EF4-FFF2-40B4-BE49-F238E27FC236}">
                    <a16:creationId xmlns:a16="http://schemas.microsoft.com/office/drawing/2014/main" id="{B16F26A7-7B76-2547-9AB9-7E670A7A0B0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329" name="Group 49">
              <a:extLst>
                <a:ext uri="{FF2B5EF4-FFF2-40B4-BE49-F238E27FC236}">
                  <a16:creationId xmlns:a16="http://schemas.microsoft.com/office/drawing/2014/main" id="{0B9D11EA-410A-9646-9D68-BA2FE172E3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6" y="1240"/>
              <a:ext cx="328" cy="336"/>
              <a:chOff x="2272" y="1632"/>
              <a:chExt cx="592" cy="208"/>
            </a:xfrm>
          </p:grpSpPr>
          <p:sp>
            <p:nvSpPr>
              <p:cNvPr id="8330" name="Arc 50">
                <a:extLst>
                  <a:ext uri="{FF2B5EF4-FFF2-40B4-BE49-F238E27FC236}">
                    <a16:creationId xmlns:a16="http://schemas.microsoft.com/office/drawing/2014/main" id="{C524A6C1-B89A-C245-A803-B0B2C5935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31" name="Arc 51">
                <a:extLst>
                  <a:ext uri="{FF2B5EF4-FFF2-40B4-BE49-F238E27FC236}">
                    <a16:creationId xmlns:a16="http://schemas.microsoft.com/office/drawing/2014/main" id="{E51FDD24-DDBB-E144-B4DB-54FE1F6BB8A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8212" name="Object 47">
              <a:extLst>
                <a:ext uri="{FF2B5EF4-FFF2-40B4-BE49-F238E27FC236}">
                  <a16:creationId xmlns:a16="http://schemas.microsoft.com/office/drawing/2014/main" id="{9BB9F267-6D50-AE4D-8A53-8458F4C053E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97" y="1280"/>
            <a:ext cx="305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981200" imgH="736600" progId="Equation.3">
                    <p:embed/>
                  </p:oleObj>
                </mc:Choice>
                <mc:Fallback>
                  <p:oleObj name="Equation" r:id="rId19" imgW="1981200" imgH="736600" progId="Equation.3">
                    <p:embed/>
                    <p:pic>
                      <p:nvPicPr>
                        <p:cNvPr id="8212" name="Object 47">
                          <a:extLst>
                            <a:ext uri="{FF2B5EF4-FFF2-40B4-BE49-F238E27FC236}">
                              <a16:creationId xmlns:a16="http://schemas.microsoft.com/office/drawing/2014/main" id="{9BB9F267-6D50-AE4D-8A53-8458F4C053E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7" y="1280"/>
                          <a:ext cx="305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48">
            <a:extLst>
              <a:ext uri="{FF2B5EF4-FFF2-40B4-BE49-F238E27FC236}">
                <a16:creationId xmlns:a16="http://schemas.microsoft.com/office/drawing/2014/main" id="{6D3C61C3-EF94-C04D-89F9-B997D660D86A}"/>
              </a:ext>
            </a:extLst>
          </p:cNvPr>
          <p:cNvGrpSpPr>
            <a:grpSpLocks/>
          </p:cNvGrpSpPr>
          <p:nvPr/>
        </p:nvGrpSpPr>
        <p:grpSpPr bwMode="auto">
          <a:xfrm>
            <a:off x="8335964" y="1955800"/>
            <a:ext cx="2243137" cy="1168400"/>
            <a:chOff x="4291" y="1232"/>
            <a:chExt cx="1413" cy="736"/>
          </a:xfrm>
        </p:grpSpPr>
        <p:grpSp>
          <p:nvGrpSpPr>
            <p:cNvPr id="8308" name="Group 25">
              <a:extLst>
                <a:ext uri="{FF2B5EF4-FFF2-40B4-BE49-F238E27FC236}">
                  <a16:creationId xmlns:a16="http://schemas.microsoft.com/office/drawing/2014/main" id="{A3145ABD-3C79-EC47-B28F-B6323B88A8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1" y="1280"/>
              <a:ext cx="1413" cy="688"/>
              <a:chOff x="240" y="1200"/>
              <a:chExt cx="1413" cy="688"/>
            </a:xfrm>
          </p:grpSpPr>
          <p:sp>
            <p:nvSpPr>
              <p:cNvPr id="8323" name="Line 26">
                <a:extLst>
                  <a:ext uri="{FF2B5EF4-FFF2-40B4-BE49-F238E27FC236}">
                    <a16:creationId xmlns:a16="http://schemas.microsoft.com/office/drawing/2014/main" id="{322E5593-F8F6-9C4F-8937-211560D620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24" name="Line 27">
                <a:extLst>
                  <a:ext uri="{FF2B5EF4-FFF2-40B4-BE49-F238E27FC236}">
                    <a16:creationId xmlns:a16="http://schemas.microsoft.com/office/drawing/2014/main" id="{D06AE307-81D8-D646-B1F7-E6F42C007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25" name="Line 28">
                <a:extLst>
                  <a:ext uri="{FF2B5EF4-FFF2-40B4-BE49-F238E27FC236}">
                    <a16:creationId xmlns:a16="http://schemas.microsoft.com/office/drawing/2014/main" id="{AC780917-9D7A-B944-98E9-DA6D97462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10" name="Object 53">
                <a:extLst>
                  <a:ext uri="{FF2B5EF4-FFF2-40B4-BE49-F238E27FC236}">
                    <a16:creationId xmlns:a16="http://schemas.microsoft.com/office/drawing/2014/main" id="{8CD992D3-74AF-1844-A94F-F5F50D01D49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2336800" imgH="1028700" progId="Equation.3">
                      <p:embed/>
                    </p:oleObj>
                  </mc:Choice>
                  <mc:Fallback>
                    <p:oleObj name="Equation" r:id="rId21" imgW="2336800" imgH="1028700" progId="Equation.3">
                      <p:embed/>
                      <p:pic>
                        <p:nvPicPr>
                          <p:cNvPr id="8210" name="Object 53">
                            <a:extLst>
                              <a:ext uri="{FF2B5EF4-FFF2-40B4-BE49-F238E27FC236}">
                                <a16:creationId xmlns:a16="http://schemas.microsoft.com/office/drawing/2014/main" id="{8CD992D3-74AF-1844-A94F-F5F50D01D49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11" name="Object 54">
                <a:extLst>
                  <a:ext uri="{FF2B5EF4-FFF2-40B4-BE49-F238E27FC236}">
                    <a16:creationId xmlns:a16="http://schemas.microsoft.com/office/drawing/2014/main" id="{DF770806-DA6F-DB41-A7BA-1D5C7270265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981200" imgH="736600" progId="Equation.3">
                      <p:embed/>
                    </p:oleObj>
                  </mc:Choice>
                  <mc:Fallback>
                    <p:oleObj name="Equation" r:id="rId22" imgW="1981200" imgH="736600" progId="Equation.3">
                      <p:embed/>
                      <p:pic>
                        <p:nvPicPr>
                          <p:cNvPr id="8211" name="Object 54">
                            <a:extLst>
                              <a:ext uri="{FF2B5EF4-FFF2-40B4-BE49-F238E27FC236}">
                                <a16:creationId xmlns:a16="http://schemas.microsoft.com/office/drawing/2014/main" id="{DF770806-DA6F-DB41-A7BA-1D5C7270265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309" name="Group 52">
              <a:extLst>
                <a:ext uri="{FF2B5EF4-FFF2-40B4-BE49-F238E27FC236}">
                  <a16:creationId xmlns:a16="http://schemas.microsoft.com/office/drawing/2014/main" id="{7A9067F8-58A2-D445-878E-69B92C3405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0" y="1232"/>
              <a:ext cx="496" cy="656"/>
              <a:chOff x="3328" y="2080"/>
              <a:chExt cx="992" cy="656"/>
            </a:xfrm>
          </p:grpSpPr>
          <p:grpSp>
            <p:nvGrpSpPr>
              <p:cNvPr id="8317" name="Group 53">
                <a:extLst>
                  <a:ext uri="{FF2B5EF4-FFF2-40B4-BE49-F238E27FC236}">
                    <a16:creationId xmlns:a16="http://schemas.microsoft.com/office/drawing/2014/main" id="{B673B7DE-499F-CB4D-9066-0910D26673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28" y="2080"/>
                <a:ext cx="488" cy="336"/>
                <a:chOff x="2272" y="1632"/>
                <a:chExt cx="592" cy="208"/>
              </a:xfrm>
            </p:grpSpPr>
            <p:sp>
              <p:nvSpPr>
                <p:cNvPr id="8321" name="Arc 54">
                  <a:extLst>
                    <a:ext uri="{FF2B5EF4-FFF2-40B4-BE49-F238E27FC236}">
                      <a16:creationId xmlns:a16="http://schemas.microsoft.com/office/drawing/2014/main" id="{51CC1112-3CCA-7A41-A9DD-3DD61B2C1E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22" name="Arc 55">
                  <a:extLst>
                    <a:ext uri="{FF2B5EF4-FFF2-40B4-BE49-F238E27FC236}">
                      <a16:creationId xmlns:a16="http://schemas.microsoft.com/office/drawing/2014/main" id="{8746F7EB-F185-2E4B-BA3D-D11BFABA22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318" name="Group 56">
                <a:extLst>
                  <a:ext uri="{FF2B5EF4-FFF2-40B4-BE49-F238E27FC236}">
                    <a16:creationId xmlns:a16="http://schemas.microsoft.com/office/drawing/2014/main" id="{2FE15579-7188-2740-91BD-3127AD6FB7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3832" y="2400"/>
                <a:ext cx="488" cy="336"/>
                <a:chOff x="2272" y="1632"/>
                <a:chExt cx="592" cy="208"/>
              </a:xfrm>
            </p:grpSpPr>
            <p:sp>
              <p:nvSpPr>
                <p:cNvPr id="8319" name="Arc 57">
                  <a:extLst>
                    <a:ext uri="{FF2B5EF4-FFF2-40B4-BE49-F238E27FC236}">
                      <a16:creationId xmlns:a16="http://schemas.microsoft.com/office/drawing/2014/main" id="{841E5429-3DE2-9642-934C-E1D072CBE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20" name="Arc 58">
                  <a:extLst>
                    <a:ext uri="{FF2B5EF4-FFF2-40B4-BE49-F238E27FC236}">
                      <a16:creationId xmlns:a16="http://schemas.microsoft.com/office/drawing/2014/main" id="{6760EA41-5D7B-7A4B-B907-89E28FC66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8310" name="Group 59">
              <a:extLst>
                <a:ext uri="{FF2B5EF4-FFF2-40B4-BE49-F238E27FC236}">
                  <a16:creationId xmlns:a16="http://schemas.microsoft.com/office/drawing/2014/main" id="{B36CE7DC-46DD-2445-82CF-3C1172944C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" y="1232"/>
              <a:ext cx="496" cy="656"/>
              <a:chOff x="3328" y="2080"/>
              <a:chExt cx="992" cy="656"/>
            </a:xfrm>
          </p:grpSpPr>
          <p:grpSp>
            <p:nvGrpSpPr>
              <p:cNvPr id="8311" name="Group 60">
                <a:extLst>
                  <a:ext uri="{FF2B5EF4-FFF2-40B4-BE49-F238E27FC236}">
                    <a16:creationId xmlns:a16="http://schemas.microsoft.com/office/drawing/2014/main" id="{5B5C710B-0399-4D48-827C-16BD7A9176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28" y="2080"/>
                <a:ext cx="488" cy="336"/>
                <a:chOff x="2272" y="1632"/>
                <a:chExt cx="592" cy="208"/>
              </a:xfrm>
            </p:grpSpPr>
            <p:sp>
              <p:nvSpPr>
                <p:cNvPr id="8315" name="Arc 61">
                  <a:extLst>
                    <a:ext uri="{FF2B5EF4-FFF2-40B4-BE49-F238E27FC236}">
                      <a16:creationId xmlns:a16="http://schemas.microsoft.com/office/drawing/2014/main" id="{3CAE790F-D6CC-BA4C-81ED-1DEF8975F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16" name="Arc 62">
                  <a:extLst>
                    <a:ext uri="{FF2B5EF4-FFF2-40B4-BE49-F238E27FC236}">
                      <a16:creationId xmlns:a16="http://schemas.microsoft.com/office/drawing/2014/main" id="{3E95B854-9CBC-634A-89CE-77424E0EFB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312" name="Group 63">
                <a:extLst>
                  <a:ext uri="{FF2B5EF4-FFF2-40B4-BE49-F238E27FC236}">
                    <a16:creationId xmlns:a16="http://schemas.microsoft.com/office/drawing/2014/main" id="{77FFB2EA-107C-D149-81DD-4B333BC902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3832" y="2400"/>
                <a:ext cx="488" cy="336"/>
                <a:chOff x="2272" y="1632"/>
                <a:chExt cx="592" cy="208"/>
              </a:xfrm>
            </p:grpSpPr>
            <p:sp>
              <p:nvSpPr>
                <p:cNvPr id="8313" name="Arc 64">
                  <a:extLst>
                    <a:ext uri="{FF2B5EF4-FFF2-40B4-BE49-F238E27FC236}">
                      <a16:creationId xmlns:a16="http://schemas.microsoft.com/office/drawing/2014/main" id="{4B7F3A2F-B71E-2E40-AB73-625451402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14" name="Arc 65">
                  <a:extLst>
                    <a:ext uri="{FF2B5EF4-FFF2-40B4-BE49-F238E27FC236}">
                      <a16:creationId xmlns:a16="http://schemas.microsoft.com/office/drawing/2014/main" id="{69DCC320-F755-3847-981C-3F1E733D38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aphicFrame>
          <p:nvGraphicFramePr>
            <p:cNvPr id="8209" name="Object 69">
              <a:extLst>
                <a:ext uri="{FF2B5EF4-FFF2-40B4-BE49-F238E27FC236}">
                  <a16:creationId xmlns:a16="http://schemas.microsoft.com/office/drawing/2014/main" id="{FD45F85E-0DA9-F84E-A611-3D7E7F3A581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75" y="1295"/>
            <a:ext cx="317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2044700" imgH="736600" progId="Equation.3">
                    <p:embed/>
                  </p:oleObj>
                </mc:Choice>
                <mc:Fallback>
                  <p:oleObj name="Equation" r:id="rId23" imgW="2044700" imgH="736600" progId="Equation.3">
                    <p:embed/>
                    <p:pic>
                      <p:nvPicPr>
                        <p:cNvPr id="8209" name="Object 69">
                          <a:extLst>
                            <a:ext uri="{FF2B5EF4-FFF2-40B4-BE49-F238E27FC236}">
                              <a16:creationId xmlns:a16="http://schemas.microsoft.com/office/drawing/2014/main" id="{FD45F85E-0DA9-F84E-A611-3D7E7F3A581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5" y="1295"/>
                          <a:ext cx="317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32070" name="Rectangle 71">
            <a:extLst>
              <a:ext uri="{FF2B5EF4-FFF2-40B4-BE49-F238E27FC236}">
                <a16:creationId xmlns:a16="http://schemas.microsoft.com/office/drawing/2014/main" id="{12DEE712-17BA-5549-BC91-0502D0DF6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862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• (Step 5) Plot corresponding electron densities</a:t>
            </a:r>
          </a:p>
        </p:txBody>
      </p:sp>
      <p:sp>
        <p:nvSpPr>
          <p:cNvPr id="2432071" name="Text Box 72">
            <a:extLst>
              <a:ext uri="{FF2B5EF4-FFF2-40B4-BE49-F238E27FC236}">
                <a16:creationId xmlns:a16="http://schemas.microsoft.com/office/drawing/2014/main" id="{837AB4AC-97B2-C844-A248-5409A861A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394201"/>
            <a:ext cx="3733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The distribution of SINGLE particle</a:t>
            </a:r>
          </a:p>
        </p:txBody>
      </p:sp>
      <p:sp>
        <p:nvSpPr>
          <p:cNvPr id="2432072" name="AutoShape 73">
            <a:extLst>
              <a:ext uri="{FF2B5EF4-FFF2-40B4-BE49-F238E27FC236}">
                <a16:creationId xmlns:a16="http://schemas.microsoft.com/office/drawing/2014/main" id="{23DC008C-1DB7-2A4A-9D1D-AA699800A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4704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</p:txBody>
      </p:sp>
      <p:grpSp>
        <p:nvGrpSpPr>
          <p:cNvPr id="22" name="Group 73">
            <a:extLst>
              <a:ext uri="{FF2B5EF4-FFF2-40B4-BE49-F238E27FC236}">
                <a16:creationId xmlns:a16="http://schemas.microsoft.com/office/drawing/2014/main" id="{F01135D1-1957-8A43-894C-E10E25BE7068}"/>
              </a:ext>
            </a:extLst>
          </p:cNvPr>
          <p:cNvGrpSpPr>
            <a:grpSpLocks/>
          </p:cNvGrpSpPr>
          <p:nvPr/>
        </p:nvGrpSpPr>
        <p:grpSpPr bwMode="auto">
          <a:xfrm>
            <a:off x="3840164" y="4927600"/>
            <a:ext cx="2243137" cy="1244600"/>
            <a:chOff x="1459" y="2912"/>
            <a:chExt cx="1413" cy="784"/>
          </a:xfrm>
        </p:grpSpPr>
        <p:grpSp>
          <p:nvGrpSpPr>
            <p:cNvPr id="8294" name="Group 4">
              <a:extLst>
                <a:ext uri="{FF2B5EF4-FFF2-40B4-BE49-F238E27FC236}">
                  <a16:creationId xmlns:a16="http://schemas.microsoft.com/office/drawing/2014/main" id="{FD111C3F-BB4F-994E-9467-A8317E5906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8" y="2912"/>
              <a:ext cx="512" cy="384"/>
              <a:chOff x="192" y="2688"/>
              <a:chExt cx="1152" cy="384"/>
            </a:xfrm>
          </p:grpSpPr>
          <p:sp>
            <p:nvSpPr>
              <p:cNvPr id="8304" name="Arc 5">
                <a:extLst>
                  <a:ext uri="{FF2B5EF4-FFF2-40B4-BE49-F238E27FC236}">
                    <a16:creationId xmlns:a16="http://schemas.microsoft.com/office/drawing/2014/main" id="{C8258A65-FD1C-CA48-9C86-539920AD2EE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2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305" name="Arc 6">
                <a:extLst>
                  <a:ext uri="{FF2B5EF4-FFF2-40B4-BE49-F238E27FC236}">
                    <a16:creationId xmlns:a16="http://schemas.microsoft.com/office/drawing/2014/main" id="{0F4ED237-19D0-A946-A113-45CD6AC28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06" name="Arc 7">
                <a:extLst>
                  <a:ext uri="{FF2B5EF4-FFF2-40B4-BE49-F238E27FC236}">
                    <a16:creationId xmlns:a16="http://schemas.microsoft.com/office/drawing/2014/main" id="{32F429A7-FC0C-094F-B06F-F8C44D53BA4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07" name="Arc 8">
                <a:extLst>
                  <a:ext uri="{FF2B5EF4-FFF2-40B4-BE49-F238E27FC236}">
                    <a16:creationId xmlns:a16="http://schemas.microsoft.com/office/drawing/2014/main" id="{137B852E-AC42-C04C-A790-ED05D318C4F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056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8295" name="Group 74">
              <a:extLst>
                <a:ext uri="{FF2B5EF4-FFF2-40B4-BE49-F238E27FC236}">
                  <a16:creationId xmlns:a16="http://schemas.microsoft.com/office/drawing/2014/main" id="{22D39DCD-0BA9-D64E-AE8B-18AD49789E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9" y="3008"/>
              <a:ext cx="1413" cy="688"/>
              <a:chOff x="240" y="1200"/>
              <a:chExt cx="1413" cy="688"/>
            </a:xfrm>
          </p:grpSpPr>
          <p:sp>
            <p:nvSpPr>
              <p:cNvPr id="8301" name="Line 75">
                <a:extLst>
                  <a:ext uri="{FF2B5EF4-FFF2-40B4-BE49-F238E27FC236}">
                    <a16:creationId xmlns:a16="http://schemas.microsoft.com/office/drawing/2014/main" id="{8EABEB0F-2793-4B4B-A84F-01FAEA263B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02" name="Line 76">
                <a:extLst>
                  <a:ext uri="{FF2B5EF4-FFF2-40B4-BE49-F238E27FC236}">
                    <a16:creationId xmlns:a16="http://schemas.microsoft.com/office/drawing/2014/main" id="{FC2481A8-0601-1E47-953E-4685C8D956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03" name="Line 77">
                <a:extLst>
                  <a:ext uri="{FF2B5EF4-FFF2-40B4-BE49-F238E27FC236}">
                    <a16:creationId xmlns:a16="http://schemas.microsoft.com/office/drawing/2014/main" id="{528CE8C8-6F1D-8F48-87D9-871138B29E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07" name="Object 83">
                <a:extLst>
                  <a:ext uri="{FF2B5EF4-FFF2-40B4-BE49-F238E27FC236}">
                    <a16:creationId xmlns:a16="http://schemas.microsoft.com/office/drawing/2014/main" id="{8864684A-BF1C-F44E-B138-6E14E0ABB7E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2336800" imgH="1028700" progId="Equation.3">
                      <p:embed/>
                    </p:oleObj>
                  </mc:Choice>
                  <mc:Fallback>
                    <p:oleObj name="Equation" r:id="rId25" imgW="2336800" imgH="1028700" progId="Equation.3">
                      <p:embed/>
                      <p:pic>
                        <p:nvPicPr>
                          <p:cNvPr id="8207" name="Object 83">
                            <a:extLst>
                              <a:ext uri="{FF2B5EF4-FFF2-40B4-BE49-F238E27FC236}">
                                <a16:creationId xmlns:a16="http://schemas.microsoft.com/office/drawing/2014/main" id="{8864684A-BF1C-F44E-B138-6E14E0ABB7E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08" name="Object 84">
                <a:extLst>
                  <a:ext uri="{FF2B5EF4-FFF2-40B4-BE49-F238E27FC236}">
                    <a16:creationId xmlns:a16="http://schemas.microsoft.com/office/drawing/2014/main" id="{A1F74128-66E5-C241-8EAE-360FF31E2C1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981200" imgH="736600" progId="Equation.3">
                      <p:embed/>
                    </p:oleObj>
                  </mc:Choice>
                  <mc:Fallback>
                    <p:oleObj name="Equation" r:id="rId26" imgW="1981200" imgH="736600" progId="Equation.3">
                      <p:embed/>
                      <p:pic>
                        <p:nvPicPr>
                          <p:cNvPr id="8208" name="Object 84">
                            <a:extLst>
                              <a:ext uri="{FF2B5EF4-FFF2-40B4-BE49-F238E27FC236}">
                                <a16:creationId xmlns:a16="http://schemas.microsoft.com/office/drawing/2014/main" id="{A1F74128-66E5-C241-8EAE-360FF31E2C1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206" name="Object 85">
              <a:extLst>
                <a:ext uri="{FF2B5EF4-FFF2-40B4-BE49-F238E27FC236}">
                  <a16:creationId xmlns:a16="http://schemas.microsoft.com/office/drawing/2014/main" id="{FE60CD66-8BFE-3F4C-AFED-18A7CB1511F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68" y="3327"/>
            <a:ext cx="306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981200" imgH="736600" progId="Equation.3">
                    <p:embed/>
                  </p:oleObj>
                </mc:Choice>
                <mc:Fallback>
                  <p:oleObj name="Equation" r:id="rId27" imgW="1981200" imgH="736600" progId="Equation.3">
                    <p:embed/>
                    <p:pic>
                      <p:nvPicPr>
                        <p:cNvPr id="8206" name="Object 85">
                          <a:extLst>
                            <a:ext uri="{FF2B5EF4-FFF2-40B4-BE49-F238E27FC236}">
                              <a16:creationId xmlns:a16="http://schemas.microsoft.com/office/drawing/2014/main" id="{FE60CD66-8BFE-3F4C-AFED-18A7CB1511F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3327"/>
                          <a:ext cx="306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96" name="Group 107">
              <a:extLst>
                <a:ext uri="{FF2B5EF4-FFF2-40B4-BE49-F238E27FC236}">
                  <a16:creationId xmlns:a16="http://schemas.microsoft.com/office/drawing/2014/main" id="{CBA9D1DC-ED6E-5A41-85A6-17E8D2BAD3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4" y="2912"/>
              <a:ext cx="512" cy="384"/>
              <a:chOff x="192" y="2688"/>
              <a:chExt cx="1152" cy="384"/>
            </a:xfrm>
          </p:grpSpPr>
          <p:sp>
            <p:nvSpPr>
              <p:cNvPr id="8297" name="Arc 108">
                <a:extLst>
                  <a:ext uri="{FF2B5EF4-FFF2-40B4-BE49-F238E27FC236}">
                    <a16:creationId xmlns:a16="http://schemas.microsoft.com/office/drawing/2014/main" id="{A5CCB09B-8A1D-5741-B81F-5270C3202FE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2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298" name="Arc 109">
                <a:extLst>
                  <a:ext uri="{FF2B5EF4-FFF2-40B4-BE49-F238E27FC236}">
                    <a16:creationId xmlns:a16="http://schemas.microsoft.com/office/drawing/2014/main" id="{D25C9D63-35FC-BC45-9F13-237F55D17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99" name="Arc 110">
                <a:extLst>
                  <a:ext uri="{FF2B5EF4-FFF2-40B4-BE49-F238E27FC236}">
                    <a16:creationId xmlns:a16="http://schemas.microsoft.com/office/drawing/2014/main" id="{EAB97A96-BA45-AE4F-98AC-FABBA51F9C0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00" name="Arc 111">
                <a:extLst>
                  <a:ext uri="{FF2B5EF4-FFF2-40B4-BE49-F238E27FC236}">
                    <a16:creationId xmlns:a16="http://schemas.microsoft.com/office/drawing/2014/main" id="{77FA1B00-E9D5-9C45-96B2-9C3541CA49A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056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" name="Group 91">
            <a:extLst>
              <a:ext uri="{FF2B5EF4-FFF2-40B4-BE49-F238E27FC236}">
                <a16:creationId xmlns:a16="http://schemas.microsoft.com/office/drawing/2014/main" id="{4E38EE6A-B307-1741-9A71-BFEF38A1C1B4}"/>
              </a:ext>
            </a:extLst>
          </p:cNvPr>
          <p:cNvGrpSpPr>
            <a:grpSpLocks/>
          </p:cNvGrpSpPr>
          <p:nvPr/>
        </p:nvGrpSpPr>
        <p:grpSpPr bwMode="auto">
          <a:xfrm>
            <a:off x="6083300" y="4914900"/>
            <a:ext cx="2243138" cy="1257300"/>
            <a:chOff x="2872" y="2904"/>
            <a:chExt cx="1413" cy="792"/>
          </a:xfrm>
        </p:grpSpPr>
        <p:grpSp>
          <p:nvGrpSpPr>
            <p:cNvPr id="8275" name="Group 92">
              <a:extLst>
                <a:ext uri="{FF2B5EF4-FFF2-40B4-BE49-F238E27FC236}">
                  <a16:creationId xmlns:a16="http://schemas.microsoft.com/office/drawing/2014/main" id="{B782945F-0C04-164D-87AF-D7DE75F6BF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2" y="3008"/>
              <a:ext cx="1413" cy="688"/>
              <a:chOff x="240" y="1200"/>
              <a:chExt cx="1413" cy="688"/>
            </a:xfrm>
          </p:grpSpPr>
          <p:sp>
            <p:nvSpPr>
              <p:cNvPr id="8291" name="Line 93">
                <a:extLst>
                  <a:ext uri="{FF2B5EF4-FFF2-40B4-BE49-F238E27FC236}">
                    <a16:creationId xmlns:a16="http://schemas.microsoft.com/office/drawing/2014/main" id="{5016DFC6-1C56-F44F-A919-0ACBC5F47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92" name="Line 94">
                <a:extLst>
                  <a:ext uri="{FF2B5EF4-FFF2-40B4-BE49-F238E27FC236}">
                    <a16:creationId xmlns:a16="http://schemas.microsoft.com/office/drawing/2014/main" id="{D772AAB1-27BB-644A-B5AD-8AA9FC3C22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93" name="Line 95">
                <a:extLst>
                  <a:ext uri="{FF2B5EF4-FFF2-40B4-BE49-F238E27FC236}">
                    <a16:creationId xmlns:a16="http://schemas.microsoft.com/office/drawing/2014/main" id="{1CFF417A-9F4D-DE43-9C3E-9F52BA8EC7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04" name="Object 96">
                <a:extLst>
                  <a:ext uri="{FF2B5EF4-FFF2-40B4-BE49-F238E27FC236}">
                    <a16:creationId xmlns:a16="http://schemas.microsoft.com/office/drawing/2014/main" id="{80FB9D20-C5E2-6E40-81C1-CA28AF31B16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2336800" imgH="1028700" progId="Equation.3">
                      <p:embed/>
                    </p:oleObj>
                  </mc:Choice>
                  <mc:Fallback>
                    <p:oleObj name="Equation" r:id="rId28" imgW="2336800" imgH="1028700" progId="Equation.3">
                      <p:embed/>
                      <p:pic>
                        <p:nvPicPr>
                          <p:cNvPr id="8204" name="Object 96">
                            <a:extLst>
                              <a:ext uri="{FF2B5EF4-FFF2-40B4-BE49-F238E27FC236}">
                                <a16:creationId xmlns:a16="http://schemas.microsoft.com/office/drawing/2014/main" id="{80FB9D20-C5E2-6E40-81C1-CA28AF31B16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05" name="Object 97">
                <a:extLst>
                  <a:ext uri="{FF2B5EF4-FFF2-40B4-BE49-F238E27FC236}">
                    <a16:creationId xmlns:a16="http://schemas.microsoft.com/office/drawing/2014/main" id="{43D6C900-EA9B-6641-8393-46134D63E92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9" imgW="1981200" imgH="736600" progId="Equation.3">
                      <p:embed/>
                    </p:oleObj>
                  </mc:Choice>
                  <mc:Fallback>
                    <p:oleObj name="Equation" r:id="rId29" imgW="1981200" imgH="736600" progId="Equation.3">
                      <p:embed/>
                      <p:pic>
                        <p:nvPicPr>
                          <p:cNvPr id="8205" name="Object 97">
                            <a:extLst>
                              <a:ext uri="{FF2B5EF4-FFF2-40B4-BE49-F238E27FC236}">
                                <a16:creationId xmlns:a16="http://schemas.microsoft.com/office/drawing/2014/main" id="{43D6C900-EA9B-6641-8393-46134D63E925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203" name="Object 98">
              <a:extLst>
                <a:ext uri="{FF2B5EF4-FFF2-40B4-BE49-F238E27FC236}">
                  <a16:creationId xmlns:a16="http://schemas.microsoft.com/office/drawing/2014/main" id="{5C4DB221-0FE3-4644-A016-DAC5D93C33C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97" y="3327"/>
            <a:ext cx="305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981200" imgH="736600" progId="Equation.3">
                    <p:embed/>
                  </p:oleObj>
                </mc:Choice>
                <mc:Fallback>
                  <p:oleObj name="Equation" r:id="rId30" imgW="1981200" imgH="736600" progId="Equation.3">
                    <p:embed/>
                    <p:pic>
                      <p:nvPicPr>
                        <p:cNvPr id="8203" name="Object 98">
                          <a:extLst>
                            <a:ext uri="{FF2B5EF4-FFF2-40B4-BE49-F238E27FC236}">
                              <a16:creationId xmlns:a16="http://schemas.microsoft.com/office/drawing/2014/main" id="{5C4DB221-0FE3-4644-A016-DAC5D93C33C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7" y="3327"/>
                          <a:ext cx="305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76" name="Group 112">
              <a:extLst>
                <a:ext uri="{FF2B5EF4-FFF2-40B4-BE49-F238E27FC236}">
                  <a16:creationId xmlns:a16="http://schemas.microsoft.com/office/drawing/2014/main" id="{F92AADF6-77D9-3F45-B579-DE412FC117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8" y="2904"/>
              <a:ext cx="352" cy="384"/>
              <a:chOff x="192" y="2688"/>
              <a:chExt cx="1152" cy="384"/>
            </a:xfrm>
          </p:grpSpPr>
          <p:sp>
            <p:nvSpPr>
              <p:cNvPr id="8287" name="Arc 113">
                <a:extLst>
                  <a:ext uri="{FF2B5EF4-FFF2-40B4-BE49-F238E27FC236}">
                    <a16:creationId xmlns:a16="http://schemas.microsoft.com/office/drawing/2014/main" id="{E713F0DD-E238-CA43-BBCC-BE164E94485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2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288" name="Arc 114">
                <a:extLst>
                  <a:ext uri="{FF2B5EF4-FFF2-40B4-BE49-F238E27FC236}">
                    <a16:creationId xmlns:a16="http://schemas.microsoft.com/office/drawing/2014/main" id="{5839D3E5-450E-6B42-A846-679445D23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89" name="Arc 115">
                <a:extLst>
                  <a:ext uri="{FF2B5EF4-FFF2-40B4-BE49-F238E27FC236}">
                    <a16:creationId xmlns:a16="http://schemas.microsoft.com/office/drawing/2014/main" id="{4881E47E-ECF7-014F-9D11-6A2BA0B9131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90" name="Arc 116">
                <a:extLst>
                  <a:ext uri="{FF2B5EF4-FFF2-40B4-BE49-F238E27FC236}">
                    <a16:creationId xmlns:a16="http://schemas.microsoft.com/office/drawing/2014/main" id="{CE1C17CC-7DD1-2E45-9259-E2AD8659793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056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8277" name="Group 117">
              <a:extLst>
                <a:ext uri="{FF2B5EF4-FFF2-40B4-BE49-F238E27FC236}">
                  <a16:creationId xmlns:a16="http://schemas.microsoft.com/office/drawing/2014/main" id="{2F8CDA9D-BDD4-3B43-9323-94187E60FE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2" y="2904"/>
              <a:ext cx="352" cy="384"/>
              <a:chOff x="192" y="2688"/>
              <a:chExt cx="1152" cy="384"/>
            </a:xfrm>
          </p:grpSpPr>
          <p:sp>
            <p:nvSpPr>
              <p:cNvPr id="8283" name="Arc 118">
                <a:extLst>
                  <a:ext uri="{FF2B5EF4-FFF2-40B4-BE49-F238E27FC236}">
                    <a16:creationId xmlns:a16="http://schemas.microsoft.com/office/drawing/2014/main" id="{0D8FB7BE-7259-1B42-B8D4-75F167470DB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2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284" name="Arc 119">
                <a:extLst>
                  <a:ext uri="{FF2B5EF4-FFF2-40B4-BE49-F238E27FC236}">
                    <a16:creationId xmlns:a16="http://schemas.microsoft.com/office/drawing/2014/main" id="{40F12C56-EC56-9C46-88C8-815442016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85" name="Arc 120">
                <a:extLst>
                  <a:ext uri="{FF2B5EF4-FFF2-40B4-BE49-F238E27FC236}">
                    <a16:creationId xmlns:a16="http://schemas.microsoft.com/office/drawing/2014/main" id="{61FE9715-3785-7B40-808C-9F71791FF65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86" name="Arc 121">
                <a:extLst>
                  <a:ext uri="{FF2B5EF4-FFF2-40B4-BE49-F238E27FC236}">
                    <a16:creationId xmlns:a16="http://schemas.microsoft.com/office/drawing/2014/main" id="{30DCF086-BEC0-B14E-8ADC-F91E6FF29CB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056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8278" name="Group 122">
              <a:extLst>
                <a:ext uri="{FF2B5EF4-FFF2-40B4-BE49-F238E27FC236}">
                  <a16:creationId xmlns:a16="http://schemas.microsoft.com/office/drawing/2014/main" id="{C3942DB0-129B-F245-A804-822620128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28" y="2904"/>
              <a:ext cx="352" cy="384"/>
              <a:chOff x="192" y="2688"/>
              <a:chExt cx="1152" cy="384"/>
            </a:xfrm>
          </p:grpSpPr>
          <p:sp>
            <p:nvSpPr>
              <p:cNvPr id="8279" name="Arc 123">
                <a:extLst>
                  <a:ext uri="{FF2B5EF4-FFF2-40B4-BE49-F238E27FC236}">
                    <a16:creationId xmlns:a16="http://schemas.microsoft.com/office/drawing/2014/main" id="{739E1EF0-090F-DB42-8A42-87FB6578F77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2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280" name="Arc 124">
                <a:extLst>
                  <a:ext uri="{FF2B5EF4-FFF2-40B4-BE49-F238E27FC236}">
                    <a16:creationId xmlns:a16="http://schemas.microsoft.com/office/drawing/2014/main" id="{B5402F5B-73E9-364A-8478-37286DE728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81" name="Arc 125">
                <a:extLst>
                  <a:ext uri="{FF2B5EF4-FFF2-40B4-BE49-F238E27FC236}">
                    <a16:creationId xmlns:a16="http://schemas.microsoft.com/office/drawing/2014/main" id="{A9CC3BB1-CFEA-B948-99C0-91BFD665CCF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82" name="Arc 126">
                <a:extLst>
                  <a:ext uri="{FF2B5EF4-FFF2-40B4-BE49-F238E27FC236}">
                    <a16:creationId xmlns:a16="http://schemas.microsoft.com/office/drawing/2014/main" id="{800A9120-39FC-0143-955F-7C793059AA8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056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1" name="Group 114">
            <a:extLst>
              <a:ext uri="{FF2B5EF4-FFF2-40B4-BE49-F238E27FC236}">
                <a16:creationId xmlns:a16="http://schemas.microsoft.com/office/drawing/2014/main" id="{F61BDA4B-77E0-6F4E-B01D-B938A412A1CC}"/>
              </a:ext>
            </a:extLst>
          </p:cNvPr>
          <p:cNvGrpSpPr>
            <a:grpSpLocks/>
          </p:cNvGrpSpPr>
          <p:nvPr/>
        </p:nvGrpSpPr>
        <p:grpSpPr bwMode="auto">
          <a:xfrm>
            <a:off x="8335964" y="4927600"/>
            <a:ext cx="2243137" cy="1244600"/>
            <a:chOff x="4291" y="2912"/>
            <a:chExt cx="1413" cy="784"/>
          </a:xfrm>
        </p:grpSpPr>
        <p:grpSp>
          <p:nvGrpSpPr>
            <p:cNvPr id="8249" name="Group 86">
              <a:extLst>
                <a:ext uri="{FF2B5EF4-FFF2-40B4-BE49-F238E27FC236}">
                  <a16:creationId xmlns:a16="http://schemas.microsoft.com/office/drawing/2014/main" id="{C12CB97D-E82E-8540-BBC7-15485F9E48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1" y="3008"/>
              <a:ext cx="1413" cy="688"/>
              <a:chOff x="240" y="1200"/>
              <a:chExt cx="1413" cy="688"/>
            </a:xfrm>
          </p:grpSpPr>
          <p:sp>
            <p:nvSpPr>
              <p:cNvPr id="8272" name="Line 87">
                <a:extLst>
                  <a:ext uri="{FF2B5EF4-FFF2-40B4-BE49-F238E27FC236}">
                    <a16:creationId xmlns:a16="http://schemas.microsoft.com/office/drawing/2014/main" id="{16FC24E1-B2B6-FA43-821B-13DC68CF9F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73" name="Line 88">
                <a:extLst>
                  <a:ext uri="{FF2B5EF4-FFF2-40B4-BE49-F238E27FC236}">
                    <a16:creationId xmlns:a16="http://schemas.microsoft.com/office/drawing/2014/main" id="{BE7C7093-911F-4B47-840C-3D32EBC9AA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74" name="Line 89">
                <a:extLst>
                  <a:ext uri="{FF2B5EF4-FFF2-40B4-BE49-F238E27FC236}">
                    <a16:creationId xmlns:a16="http://schemas.microsoft.com/office/drawing/2014/main" id="{14793922-BB4E-0B46-93F3-49F16E204E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201" name="Object 119">
                <a:extLst>
                  <a:ext uri="{FF2B5EF4-FFF2-40B4-BE49-F238E27FC236}">
                    <a16:creationId xmlns:a16="http://schemas.microsoft.com/office/drawing/2014/main" id="{C6FF1BDD-8A7F-4047-B564-5E77A6F74E0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1" imgW="2336800" imgH="1028700" progId="Equation.3">
                      <p:embed/>
                    </p:oleObj>
                  </mc:Choice>
                  <mc:Fallback>
                    <p:oleObj name="Equation" r:id="rId31" imgW="2336800" imgH="1028700" progId="Equation.3">
                      <p:embed/>
                      <p:pic>
                        <p:nvPicPr>
                          <p:cNvPr id="8201" name="Object 119">
                            <a:extLst>
                              <a:ext uri="{FF2B5EF4-FFF2-40B4-BE49-F238E27FC236}">
                                <a16:creationId xmlns:a16="http://schemas.microsoft.com/office/drawing/2014/main" id="{C6FF1BDD-8A7F-4047-B564-5E77A6F74E0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02" name="Object 120">
                <a:extLst>
                  <a:ext uri="{FF2B5EF4-FFF2-40B4-BE49-F238E27FC236}">
                    <a16:creationId xmlns:a16="http://schemas.microsoft.com/office/drawing/2014/main" id="{81D1CD7F-84C8-3645-9DC1-37A1404ACF3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981200" imgH="736600" progId="Equation.3">
                      <p:embed/>
                    </p:oleObj>
                  </mc:Choice>
                  <mc:Fallback>
                    <p:oleObj name="Equation" r:id="rId32" imgW="1981200" imgH="736600" progId="Equation.3">
                      <p:embed/>
                      <p:pic>
                        <p:nvPicPr>
                          <p:cNvPr id="8202" name="Object 120">
                            <a:extLst>
                              <a:ext uri="{FF2B5EF4-FFF2-40B4-BE49-F238E27FC236}">
                                <a16:creationId xmlns:a16="http://schemas.microsoft.com/office/drawing/2014/main" id="{81D1CD7F-84C8-3645-9DC1-37A1404ACF3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200" name="Object 121">
              <a:extLst>
                <a:ext uri="{FF2B5EF4-FFF2-40B4-BE49-F238E27FC236}">
                  <a16:creationId xmlns:a16="http://schemas.microsoft.com/office/drawing/2014/main" id="{5317454B-39AA-D34F-A8EF-F5F517822C0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16" y="3327"/>
            <a:ext cx="317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2044700" imgH="736600" progId="Equation.3">
                    <p:embed/>
                  </p:oleObj>
                </mc:Choice>
                <mc:Fallback>
                  <p:oleObj name="Equation" r:id="rId33" imgW="2044700" imgH="736600" progId="Equation.3">
                    <p:embed/>
                    <p:pic>
                      <p:nvPicPr>
                        <p:cNvPr id="8200" name="Object 121">
                          <a:extLst>
                            <a:ext uri="{FF2B5EF4-FFF2-40B4-BE49-F238E27FC236}">
                              <a16:creationId xmlns:a16="http://schemas.microsoft.com/office/drawing/2014/main" id="{5317454B-39AA-D34F-A8EF-F5F517822C0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6" y="3327"/>
                          <a:ext cx="317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50" name="Group 127">
              <a:extLst>
                <a:ext uri="{FF2B5EF4-FFF2-40B4-BE49-F238E27FC236}">
                  <a16:creationId xmlns:a16="http://schemas.microsoft.com/office/drawing/2014/main" id="{26F39F58-DD6C-E942-A9EF-8137AD27E3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72" y="2912"/>
              <a:ext cx="504" cy="384"/>
              <a:chOff x="4472" y="2688"/>
              <a:chExt cx="472" cy="384"/>
            </a:xfrm>
          </p:grpSpPr>
          <p:grpSp>
            <p:nvGrpSpPr>
              <p:cNvPr id="8262" name="Group 128">
                <a:extLst>
                  <a:ext uri="{FF2B5EF4-FFF2-40B4-BE49-F238E27FC236}">
                    <a16:creationId xmlns:a16="http://schemas.microsoft.com/office/drawing/2014/main" id="{83B4D0B4-1EEC-8840-81CE-0F72E46BBF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72" y="2688"/>
                <a:ext cx="232" cy="384"/>
                <a:chOff x="192" y="2688"/>
                <a:chExt cx="1152" cy="384"/>
              </a:xfrm>
            </p:grpSpPr>
            <p:sp>
              <p:nvSpPr>
                <p:cNvPr id="8268" name="Arc 129">
                  <a:extLst>
                    <a:ext uri="{FF2B5EF4-FFF2-40B4-BE49-F238E27FC236}">
                      <a16:creationId xmlns:a16="http://schemas.microsoft.com/office/drawing/2014/main" id="{BD605216-215B-5745-89A0-F266BBBD94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92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8269" name="Arc 130">
                  <a:extLst>
                    <a:ext uri="{FF2B5EF4-FFF2-40B4-BE49-F238E27FC236}">
                      <a16:creationId xmlns:a16="http://schemas.microsoft.com/office/drawing/2014/main" id="{45AD1F7E-77A2-E146-B647-A6AEE9A0E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70" name="Arc 131">
                  <a:extLst>
                    <a:ext uri="{FF2B5EF4-FFF2-40B4-BE49-F238E27FC236}">
                      <a16:creationId xmlns:a16="http://schemas.microsoft.com/office/drawing/2014/main" id="{01160460-2C12-3D4B-8C7A-19DA9B23C8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80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71" name="Arc 132">
                  <a:extLst>
                    <a:ext uri="{FF2B5EF4-FFF2-40B4-BE49-F238E27FC236}">
                      <a16:creationId xmlns:a16="http://schemas.microsoft.com/office/drawing/2014/main" id="{F4BF1A79-D9A4-8946-BC23-17995EAC34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1056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263" name="Group 133">
                <a:extLst>
                  <a:ext uri="{FF2B5EF4-FFF2-40B4-BE49-F238E27FC236}">
                    <a16:creationId xmlns:a16="http://schemas.microsoft.com/office/drawing/2014/main" id="{843AE11F-5EBC-634F-827B-C0F2DA0932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12" y="2688"/>
                <a:ext cx="232" cy="384"/>
                <a:chOff x="192" y="2688"/>
                <a:chExt cx="1152" cy="384"/>
              </a:xfrm>
            </p:grpSpPr>
            <p:sp>
              <p:nvSpPr>
                <p:cNvPr id="8264" name="Arc 134">
                  <a:extLst>
                    <a:ext uri="{FF2B5EF4-FFF2-40B4-BE49-F238E27FC236}">
                      <a16:creationId xmlns:a16="http://schemas.microsoft.com/office/drawing/2014/main" id="{FC5C9CAC-CBA2-5E4E-868F-14297EB721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92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8265" name="Arc 135">
                  <a:extLst>
                    <a:ext uri="{FF2B5EF4-FFF2-40B4-BE49-F238E27FC236}">
                      <a16:creationId xmlns:a16="http://schemas.microsoft.com/office/drawing/2014/main" id="{C35F10ED-B773-D54B-92A3-15CF8FA70C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66" name="Arc 136">
                  <a:extLst>
                    <a:ext uri="{FF2B5EF4-FFF2-40B4-BE49-F238E27FC236}">
                      <a16:creationId xmlns:a16="http://schemas.microsoft.com/office/drawing/2014/main" id="{E8873E1B-C3AD-9F43-B2A5-029B8A6008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80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67" name="Arc 137">
                  <a:extLst>
                    <a:ext uri="{FF2B5EF4-FFF2-40B4-BE49-F238E27FC236}">
                      <a16:creationId xmlns:a16="http://schemas.microsoft.com/office/drawing/2014/main" id="{05C14E04-B7D0-AF47-A3A2-F1424C4E94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1056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8251" name="Group 138">
              <a:extLst>
                <a:ext uri="{FF2B5EF4-FFF2-40B4-BE49-F238E27FC236}">
                  <a16:creationId xmlns:a16="http://schemas.microsoft.com/office/drawing/2014/main" id="{AED34EB6-05A5-A247-825D-965F4F6114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" y="2912"/>
              <a:ext cx="504" cy="384"/>
              <a:chOff x="4472" y="2688"/>
              <a:chExt cx="472" cy="384"/>
            </a:xfrm>
          </p:grpSpPr>
          <p:grpSp>
            <p:nvGrpSpPr>
              <p:cNvPr id="8252" name="Group 139">
                <a:extLst>
                  <a:ext uri="{FF2B5EF4-FFF2-40B4-BE49-F238E27FC236}">
                    <a16:creationId xmlns:a16="http://schemas.microsoft.com/office/drawing/2014/main" id="{B439BE6D-7496-7B4C-8986-3B6E3EB8C2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72" y="2688"/>
                <a:ext cx="232" cy="384"/>
                <a:chOff x="192" y="2688"/>
                <a:chExt cx="1152" cy="384"/>
              </a:xfrm>
            </p:grpSpPr>
            <p:sp>
              <p:nvSpPr>
                <p:cNvPr id="8258" name="Arc 140">
                  <a:extLst>
                    <a:ext uri="{FF2B5EF4-FFF2-40B4-BE49-F238E27FC236}">
                      <a16:creationId xmlns:a16="http://schemas.microsoft.com/office/drawing/2014/main" id="{EFDB22EC-9C41-834C-A3D8-8955F0D7D4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92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8259" name="Arc 141">
                  <a:extLst>
                    <a:ext uri="{FF2B5EF4-FFF2-40B4-BE49-F238E27FC236}">
                      <a16:creationId xmlns:a16="http://schemas.microsoft.com/office/drawing/2014/main" id="{DB9E3F2C-B016-B74A-8D86-5AA889B77F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60" name="Arc 142">
                  <a:extLst>
                    <a:ext uri="{FF2B5EF4-FFF2-40B4-BE49-F238E27FC236}">
                      <a16:creationId xmlns:a16="http://schemas.microsoft.com/office/drawing/2014/main" id="{22CD0BB9-B20E-D140-8C24-EE2A3FA2E4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80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61" name="Arc 143">
                  <a:extLst>
                    <a:ext uri="{FF2B5EF4-FFF2-40B4-BE49-F238E27FC236}">
                      <a16:creationId xmlns:a16="http://schemas.microsoft.com/office/drawing/2014/main" id="{48894CE8-5DE3-914F-B128-7D6C3725FE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1056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253" name="Group 144">
                <a:extLst>
                  <a:ext uri="{FF2B5EF4-FFF2-40B4-BE49-F238E27FC236}">
                    <a16:creationId xmlns:a16="http://schemas.microsoft.com/office/drawing/2014/main" id="{E21D82AB-D024-4E42-BF24-46926781A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12" y="2688"/>
                <a:ext cx="232" cy="384"/>
                <a:chOff x="192" y="2688"/>
                <a:chExt cx="1152" cy="384"/>
              </a:xfrm>
            </p:grpSpPr>
            <p:sp>
              <p:nvSpPr>
                <p:cNvPr id="8254" name="Arc 145">
                  <a:extLst>
                    <a:ext uri="{FF2B5EF4-FFF2-40B4-BE49-F238E27FC236}">
                      <a16:creationId xmlns:a16="http://schemas.microsoft.com/office/drawing/2014/main" id="{A8AAA87A-E875-BE4A-9EE2-04EE13D9D6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92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8255" name="Arc 146">
                  <a:extLst>
                    <a:ext uri="{FF2B5EF4-FFF2-40B4-BE49-F238E27FC236}">
                      <a16:creationId xmlns:a16="http://schemas.microsoft.com/office/drawing/2014/main" id="{2AA272B4-42AD-4242-A5BB-B08E606F6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56" name="Arc 147">
                  <a:extLst>
                    <a:ext uri="{FF2B5EF4-FFF2-40B4-BE49-F238E27FC236}">
                      <a16:creationId xmlns:a16="http://schemas.microsoft.com/office/drawing/2014/main" id="{24754C1B-5A1E-A946-BA8E-899F4F0697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80" y="2688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57" name="Arc 148">
                  <a:extLst>
                    <a:ext uri="{FF2B5EF4-FFF2-40B4-BE49-F238E27FC236}">
                      <a16:creationId xmlns:a16="http://schemas.microsoft.com/office/drawing/2014/main" id="{39928204-E2F0-4942-8CE3-6CBFACF2DA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1056" y="2880"/>
                  <a:ext cx="288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432144" name="Text Box 149">
            <a:extLst>
              <a:ext uri="{FF2B5EF4-FFF2-40B4-BE49-F238E27FC236}">
                <a16:creationId xmlns:a16="http://schemas.microsoft.com/office/drawing/2014/main" id="{A15DFF61-8ED4-6F49-BA46-B1C3B3D30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6403523"/>
            <a:ext cx="6553200" cy="36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ONE particle =&gt; density is normalized to ONE</a:t>
            </a:r>
          </a:p>
        </p:txBody>
      </p:sp>
      <p:sp>
        <p:nvSpPr>
          <p:cNvPr id="2432145" name="Text Box 150">
            <a:extLst>
              <a:ext uri="{FF2B5EF4-FFF2-40B4-BE49-F238E27FC236}">
                <a16:creationId xmlns:a16="http://schemas.microsoft.com/office/drawing/2014/main" id="{BA24E6FB-F18C-8941-8E32-FF8DFFC97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3242709"/>
            <a:ext cx="5257800" cy="57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sz="1800">
                <a:ea typeface="ＭＳ Ｐゴシック" panose="020B0600070205080204" pitchFamily="34" charset="-128"/>
              </a:rPr>
              <a:t>Matches the condition we guessed at step 2!</a:t>
            </a:r>
          </a:p>
          <a:p>
            <a:pPr algn="ctr"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sz="1800">
                <a:ea typeface="ＭＳ Ｐゴシック" panose="020B0600070205080204" pitchFamily="34" charset="-128"/>
              </a:rPr>
              <a:t>But what do the NEGATIVE numbers mean?</a:t>
            </a:r>
          </a:p>
        </p:txBody>
      </p:sp>
      <p:grpSp>
        <p:nvGrpSpPr>
          <p:cNvPr id="16394" name="Group 146">
            <a:extLst>
              <a:ext uri="{FF2B5EF4-FFF2-40B4-BE49-F238E27FC236}">
                <a16:creationId xmlns:a16="http://schemas.microsoft.com/office/drawing/2014/main" id="{DEDB9B59-DF01-3B48-A6D2-4272072A5DAA}"/>
              </a:ext>
            </a:extLst>
          </p:cNvPr>
          <p:cNvGrpSpPr>
            <a:grpSpLocks/>
          </p:cNvGrpSpPr>
          <p:nvPr/>
        </p:nvGrpSpPr>
        <p:grpSpPr bwMode="auto">
          <a:xfrm>
            <a:off x="1587500" y="4927600"/>
            <a:ext cx="2243138" cy="1244600"/>
            <a:chOff x="40" y="2912"/>
            <a:chExt cx="1413" cy="784"/>
          </a:xfrm>
        </p:grpSpPr>
        <p:grpSp>
          <p:nvGrpSpPr>
            <p:cNvPr id="8240" name="Group 80">
              <a:extLst>
                <a:ext uri="{FF2B5EF4-FFF2-40B4-BE49-F238E27FC236}">
                  <a16:creationId xmlns:a16="http://schemas.microsoft.com/office/drawing/2014/main" id="{5721CCBE-3EEF-A340-8D92-7D5ECE9E9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" y="3008"/>
              <a:ext cx="1413" cy="688"/>
              <a:chOff x="240" y="1200"/>
              <a:chExt cx="1413" cy="688"/>
            </a:xfrm>
          </p:grpSpPr>
          <p:sp>
            <p:nvSpPr>
              <p:cNvPr id="8246" name="Line 81">
                <a:extLst>
                  <a:ext uri="{FF2B5EF4-FFF2-40B4-BE49-F238E27FC236}">
                    <a16:creationId xmlns:a16="http://schemas.microsoft.com/office/drawing/2014/main" id="{DF72F62E-F90C-3C46-81FC-33FFBDA10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" y="1477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7" name="Line 82">
                <a:extLst>
                  <a:ext uri="{FF2B5EF4-FFF2-40B4-BE49-F238E27FC236}">
                    <a16:creationId xmlns:a16="http://schemas.microsoft.com/office/drawing/2014/main" id="{B4EDAEA0-A9AA-FA46-A52D-5056E2B77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9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8" name="Line 83">
                <a:extLst>
                  <a:ext uri="{FF2B5EF4-FFF2-40B4-BE49-F238E27FC236}">
                    <a16:creationId xmlns:a16="http://schemas.microsoft.com/office/drawing/2014/main" id="{38A278A8-9A8E-C44E-A020-37C121C5F2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2" y="1200"/>
                <a:ext cx="0" cy="5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198" name="Object 151">
                <a:extLst>
                  <a:ext uri="{FF2B5EF4-FFF2-40B4-BE49-F238E27FC236}">
                    <a16:creationId xmlns:a16="http://schemas.microsoft.com/office/drawing/2014/main" id="{0A67B4F1-282C-FC46-9C7E-2832135B812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70" y="1723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2336800" imgH="1028700" progId="Equation.3">
                      <p:embed/>
                    </p:oleObj>
                  </mc:Choice>
                  <mc:Fallback>
                    <p:oleObj name="Equation" r:id="rId34" imgW="2336800" imgH="1028700" progId="Equation.3">
                      <p:embed/>
                      <p:pic>
                        <p:nvPicPr>
                          <p:cNvPr id="8198" name="Object 151">
                            <a:extLst>
                              <a:ext uri="{FF2B5EF4-FFF2-40B4-BE49-F238E27FC236}">
                                <a16:creationId xmlns:a16="http://schemas.microsoft.com/office/drawing/2014/main" id="{0A67B4F1-282C-FC46-9C7E-2832135B812C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70" y="1723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199" name="Object 152">
                <a:extLst>
                  <a:ext uri="{FF2B5EF4-FFF2-40B4-BE49-F238E27FC236}">
                    <a16:creationId xmlns:a16="http://schemas.microsoft.com/office/drawing/2014/main" id="{363FF137-6AB4-9C4F-A47C-0DC72CF9746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1726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5" imgW="1981200" imgH="736600" progId="Equation.3">
                      <p:embed/>
                    </p:oleObj>
                  </mc:Choice>
                  <mc:Fallback>
                    <p:oleObj name="Equation" r:id="rId35" imgW="1981200" imgH="736600" progId="Equation.3">
                      <p:embed/>
                      <p:pic>
                        <p:nvPicPr>
                          <p:cNvPr id="8199" name="Object 152">
                            <a:extLst>
                              <a:ext uri="{FF2B5EF4-FFF2-40B4-BE49-F238E27FC236}">
                                <a16:creationId xmlns:a16="http://schemas.microsoft.com/office/drawing/2014/main" id="{363FF137-6AB4-9C4F-A47C-0DC72CF9746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726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197" name="Object 153">
              <a:extLst>
                <a:ext uri="{FF2B5EF4-FFF2-40B4-BE49-F238E27FC236}">
                  <a16:creationId xmlns:a16="http://schemas.microsoft.com/office/drawing/2014/main" id="{79463965-DB9B-4247-A8AC-14B7C4BFE2D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76" y="3327"/>
            <a:ext cx="283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828800" imgH="736600" progId="Equation.3">
                    <p:embed/>
                  </p:oleObj>
                </mc:Choice>
                <mc:Fallback>
                  <p:oleObj name="Equation" r:id="rId36" imgW="1828800" imgH="736600" progId="Equation.3">
                    <p:embed/>
                    <p:pic>
                      <p:nvPicPr>
                        <p:cNvPr id="8197" name="Object 153">
                          <a:extLst>
                            <a:ext uri="{FF2B5EF4-FFF2-40B4-BE49-F238E27FC236}">
                              <a16:creationId xmlns:a16="http://schemas.microsoft.com/office/drawing/2014/main" id="{79463965-DB9B-4247-A8AC-14B7C4BFE2D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3327"/>
                          <a:ext cx="283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41" name="Group 102">
              <a:extLst>
                <a:ext uri="{FF2B5EF4-FFF2-40B4-BE49-F238E27FC236}">
                  <a16:creationId xmlns:a16="http://schemas.microsoft.com/office/drawing/2014/main" id="{59688156-8DBB-4B49-992D-1DC8915C1C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" y="2912"/>
              <a:ext cx="1024" cy="384"/>
              <a:chOff x="192" y="2688"/>
              <a:chExt cx="1152" cy="384"/>
            </a:xfrm>
          </p:grpSpPr>
          <p:sp>
            <p:nvSpPr>
              <p:cNvPr id="8242" name="Arc 103">
                <a:extLst>
                  <a:ext uri="{FF2B5EF4-FFF2-40B4-BE49-F238E27FC236}">
                    <a16:creationId xmlns:a16="http://schemas.microsoft.com/office/drawing/2014/main" id="{4522C33E-A992-1246-94D8-72E2076B7EF2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2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8243" name="Arc 104">
                <a:extLst>
                  <a:ext uri="{FF2B5EF4-FFF2-40B4-BE49-F238E27FC236}">
                    <a16:creationId xmlns:a16="http://schemas.microsoft.com/office/drawing/2014/main" id="{57DD1FD2-2B23-1647-98B6-7EE1A4F363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4" name="Arc 105">
                <a:extLst>
                  <a:ext uri="{FF2B5EF4-FFF2-40B4-BE49-F238E27FC236}">
                    <a16:creationId xmlns:a16="http://schemas.microsoft.com/office/drawing/2014/main" id="{97A71DA5-84F2-5645-B5F9-A3C413A6335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0" y="2688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5" name="Arc 106">
                <a:extLst>
                  <a:ext uri="{FF2B5EF4-FFF2-40B4-BE49-F238E27FC236}">
                    <a16:creationId xmlns:a16="http://schemas.microsoft.com/office/drawing/2014/main" id="{CB6E6835-5797-FA4C-A5A6-22F58FD41C2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056" y="2880"/>
                <a:ext cx="288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sp>
        <p:nvSpPr>
          <p:cNvPr id="2432159" name="Text Box 151">
            <a:extLst>
              <a:ext uri="{FF2B5EF4-FFF2-40B4-BE49-F238E27FC236}">
                <a16:creationId xmlns:a16="http://schemas.microsoft.com/office/drawing/2014/main" id="{59C6C846-6DD7-A548-855F-D9F6E9EEC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8674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ea typeface="ＭＳ Ｐゴシック" panose="020B0600070205080204" pitchFamily="34" charset="-128"/>
              </a:rPr>
              <a:t>“s-type”</a:t>
            </a:r>
          </a:p>
        </p:txBody>
      </p:sp>
      <p:sp>
        <p:nvSpPr>
          <p:cNvPr id="2432160" name="Text Box 152">
            <a:extLst>
              <a:ext uri="{FF2B5EF4-FFF2-40B4-BE49-F238E27FC236}">
                <a16:creationId xmlns:a16="http://schemas.microsoft.com/office/drawing/2014/main" id="{B28D1692-1DED-DD49-B264-B3FCA68B2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58674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ea typeface="ＭＳ Ｐゴシック" panose="020B0600070205080204" pitchFamily="34" charset="-128"/>
              </a:rPr>
              <a:t>“p-type”</a:t>
            </a:r>
          </a:p>
        </p:txBody>
      </p:sp>
      <p:sp>
        <p:nvSpPr>
          <p:cNvPr id="2432161" name="Text Box 153">
            <a:extLst>
              <a:ext uri="{FF2B5EF4-FFF2-40B4-BE49-F238E27FC236}">
                <a16:creationId xmlns:a16="http://schemas.microsoft.com/office/drawing/2014/main" id="{3FBEF6D6-AF15-B54D-A593-2136E740F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58674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ea typeface="ＭＳ Ｐゴシック" panose="020B0600070205080204" pitchFamily="34" charset="-128"/>
              </a:rPr>
              <a:t>“d-type”</a:t>
            </a:r>
          </a:p>
        </p:txBody>
      </p:sp>
      <p:sp>
        <p:nvSpPr>
          <p:cNvPr id="2432162" name="Text Box 154">
            <a:extLst>
              <a:ext uri="{FF2B5EF4-FFF2-40B4-BE49-F238E27FC236}">
                <a16:creationId xmlns:a16="http://schemas.microsoft.com/office/drawing/2014/main" id="{D4B72BB9-F192-424B-A5C9-69D9A3380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00" y="58674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ea typeface="ＭＳ Ｐゴシック" panose="020B0600070205080204" pitchFamily="34" charset="-128"/>
              </a:rPr>
              <a:t>“f-type”</a:t>
            </a:r>
          </a:p>
        </p:txBody>
      </p:sp>
      <p:graphicFrame>
        <p:nvGraphicFramePr>
          <p:cNvPr id="2432163" name="Object 163">
            <a:extLst>
              <a:ext uri="{FF2B5EF4-FFF2-40B4-BE49-F238E27FC236}">
                <a16:creationId xmlns:a16="http://schemas.microsoft.com/office/drawing/2014/main" id="{B173FC82-D242-8046-8D2F-C9145918A6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34400" y="3048001"/>
          <a:ext cx="21336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9880600" imgH="2489200" progId="Equation.3">
                  <p:embed/>
                </p:oleObj>
              </mc:Choice>
              <mc:Fallback>
                <p:oleObj name="Equation" r:id="rId37" imgW="9880600" imgH="2489200" progId="Equation.3">
                  <p:embed/>
                  <p:pic>
                    <p:nvPicPr>
                      <p:cNvPr id="2432163" name="Object 163">
                        <a:extLst>
                          <a:ext uri="{FF2B5EF4-FFF2-40B4-BE49-F238E27FC236}">
                            <a16:creationId xmlns:a16="http://schemas.microsoft.com/office/drawing/2014/main" id="{B173FC82-D242-8046-8D2F-C9145918A6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400" y="3048001"/>
                        <a:ext cx="213360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" name="Text Box 41">
            <a:extLst>
              <a:ext uri="{FF2B5EF4-FFF2-40B4-BE49-F238E27FC236}">
                <a16:creationId xmlns:a16="http://schemas.microsoft.com/office/drawing/2014/main" id="{0E3951D9-BC0A-AE41-847F-516CB4BC7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0316" y="747162"/>
            <a:ext cx="1701107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</p:spTree>
    <p:extLst>
      <p:ext uri="{BB962C8B-B14F-4D97-AF65-F5344CB8AC3E}">
        <p14:creationId xmlns:p14="http://schemas.microsoft.com/office/powerpoint/2010/main" val="2148110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32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3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32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3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3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3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3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3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3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3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3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3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2070" grpId="0"/>
      <p:bldP spid="2432071" grpId="0"/>
      <p:bldP spid="2432072" grpId="0" animBg="1"/>
      <p:bldP spid="2432144" grpId="0" animBg="1"/>
      <p:bldP spid="2432145" grpId="0" build="allAtOnce"/>
      <p:bldP spid="2432159" grpId="0"/>
      <p:bldP spid="2432160" grpId="0"/>
      <p:bldP spid="2432161" grpId="0"/>
      <p:bldP spid="24321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051" name="Rectangle 3">
            <a:extLst>
              <a:ext uri="{FF2B5EF4-FFF2-40B4-BE49-F238E27FC236}">
                <a16:creationId xmlns:a16="http://schemas.microsoft.com/office/drawing/2014/main" id="{4A81ED7C-D9AF-0C4A-8067-005A5BC80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272440"/>
            <a:ext cx="4114800" cy="990600"/>
          </a:xfrm>
          <a:prstGeom prst="rect">
            <a:avLst/>
          </a:prstGeom>
          <a:solidFill>
            <a:srgbClr val="FFFF00">
              <a:alpha val="4196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</p:txBody>
      </p:sp>
      <p:sp>
        <p:nvSpPr>
          <p:cNvPr id="9234" name="Rectangle 4">
            <a:extLst>
              <a:ext uri="{FF2B5EF4-FFF2-40B4-BE49-F238E27FC236}">
                <a16:creationId xmlns:a16="http://schemas.microsoft.com/office/drawing/2014/main" id="{701EFB7F-7828-FD40-9565-A2B0156C0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320800"/>
            <a:ext cx="83820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7850" indent="-5778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(Step 6) Normalization (determine the constant A)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Method 1) Use symmetry property of sinusoidal function</a:t>
            </a:r>
          </a:p>
          <a:p>
            <a:pPr eaLnBrk="1" hangingPunct="1">
              <a:spcBef>
                <a:spcPct val="20000"/>
              </a:spcBef>
            </a:pPr>
            <a:endParaRPr lang="en-US" altLang="ko-KR" sz="1800">
              <a:ea typeface="굴림" panose="020B0600000101010101" pitchFamily="34" charset="-127"/>
              <a:cs typeface="ＭＳ Ｐゴシック" panose="020B0600070205080204" pitchFamily="34" charset="-128"/>
            </a:endParaRPr>
          </a:p>
        </p:txBody>
      </p:sp>
      <p:graphicFrame>
        <p:nvGraphicFramePr>
          <p:cNvPr id="9218" name="Object 5">
            <a:extLst>
              <a:ext uri="{FF2B5EF4-FFF2-40B4-BE49-F238E27FC236}">
                <a16:creationId xmlns:a16="http://schemas.microsoft.com/office/drawing/2014/main" id="{AA54EF21-0344-E545-BA37-B86BBE59E8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2400" y="1257300"/>
          <a:ext cx="2082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483600" imgH="2628900" progId="Equation.3">
                  <p:embed/>
                </p:oleObj>
              </mc:Choice>
              <mc:Fallback>
                <p:oleObj name="Equation" r:id="rId3" imgW="8483600" imgH="2628900" progId="Equation.3">
                  <p:embed/>
                  <p:pic>
                    <p:nvPicPr>
                      <p:cNvPr id="9218" name="Object 5">
                        <a:extLst>
                          <a:ext uri="{FF2B5EF4-FFF2-40B4-BE49-F238E27FC236}">
                            <a16:creationId xmlns:a16="http://schemas.microsoft.com/office/drawing/2014/main" id="{AA54EF21-0344-E545-BA37-B86BBE59E8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1257300"/>
                        <a:ext cx="20828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4054" name="AutoShape 39">
            <a:extLst>
              <a:ext uri="{FF2B5EF4-FFF2-40B4-BE49-F238E27FC236}">
                <a16:creationId xmlns:a16="http://schemas.microsoft.com/office/drawing/2014/main" id="{415D7C5C-5A12-C54F-9103-58DD7DC7C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7138" y="2209800"/>
            <a:ext cx="2057400" cy="457200"/>
          </a:xfrm>
          <a:prstGeom prst="curvedDownArrow">
            <a:avLst>
              <a:gd name="adj1" fmla="val 50833"/>
              <a:gd name="adj2" fmla="val 180000"/>
              <a:gd name="adj3" fmla="val 36111"/>
            </a:avLst>
          </a:prstGeom>
          <a:solidFill>
            <a:srgbClr val="00FF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</p:txBody>
      </p:sp>
      <p:grpSp>
        <p:nvGrpSpPr>
          <p:cNvPr id="9236" name="Group 7">
            <a:extLst>
              <a:ext uri="{FF2B5EF4-FFF2-40B4-BE49-F238E27FC236}">
                <a16:creationId xmlns:a16="http://schemas.microsoft.com/office/drawing/2014/main" id="{6F77C0D5-AD09-2F4C-BF39-CB06104F7422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2197100"/>
            <a:ext cx="2281238" cy="1612900"/>
            <a:chOff x="528" y="1384"/>
            <a:chExt cx="1437" cy="1016"/>
          </a:xfrm>
        </p:grpSpPr>
        <p:sp>
          <p:nvSpPr>
            <p:cNvPr id="9269" name="Line 6">
              <a:extLst>
                <a:ext uri="{FF2B5EF4-FFF2-40B4-BE49-F238E27FC236}">
                  <a16:creationId xmlns:a16="http://schemas.microsoft.com/office/drawing/2014/main" id="{D437A11B-0E48-B644-BE4D-307E34B75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" y="1989"/>
              <a:ext cx="10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0" name="Line 7">
              <a:extLst>
                <a:ext uri="{FF2B5EF4-FFF2-40B4-BE49-F238E27FC236}">
                  <a16:creationId xmlns:a16="http://schemas.microsoft.com/office/drawing/2014/main" id="{3E9F4C3B-D324-9245-8D92-1554EDD91A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0" y="1384"/>
              <a:ext cx="0" cy="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230" name="Object 10">
              <a:extLst>
                <a:ext uri="{FF2B5EF4-FFF2-40B4-BE49-F238E27FC236}">
                  <a16:creationId xmlns:a16="http://schemas.microsoft.com/office/drawing/2014/main" id="{AC3C9AD2-1BE7-C949-9BE7-302DE93B838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58" y="2235"/>
            <a:ext cx="383" cy="1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336800" imgH="1028700" progId="Equation.3">
                    <p:embed/>
                  </p:oleObj>
                </mc:Choice>
                <mc:Fallback>
                  <p:oleObj name="Equation" r:id="rId5" imgW="2336800" imgH="1028700" progId="Equation.3">
                    <p:embed/>
                    <p:pic>
                      <p:nvPicPr>
                        <p:cNvPr id="9230" name="Object 10">
                          <a:extLst>
                            <a:ext uri="{FF2B5EF4-FFF2-40B4-BE49-F238E27FC236}">
                              <a16:creationId xmlns:a16="http://schemas.microsoft.com/office/drawing/2014/main" id="{AC3C9AD2-1BE7-C949-9BE7-302DE93B83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8" y="2235"/>
                          <a:ext cx="383" cy="1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1" name="Object 11">
              <a:extLst>
                <a:ext uri="{FF2B5EF4-FFF2-40B4-BE49-F238E27FC236}">
                  <a16:creationId xmlns:a16="http://schemas.microsoft.com/office/drawing/2014/main" id="{EB8825CB-3A54-8B4E-989C-9D8B73C0C0B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2238"/>
            <a:ext cx="348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81200" imgH="736600" progId="Equation.3">
                    <p:embed/>
                  </p:oleObj>
                </mc:Choice>
                <mc:Fallback>
                  <p:oleObj name="Equation" r:id="rId7" imgW="1981200" imgH="736600" progId="Equation.3">
                    <p:embed/>
                    <p:pic>
                      <p:nvPicPr>
                        <p:cNvPr id="9231" name="Object 11">
                          <a:extLst>
                            <a:ext uri="{FF2B5EF4-FFF2-40B4-BE49-F238E27FC236}">
                              <a16:creationId xmlns:a16="http://schemas.microsoft.com/office/drawing/2014/main" id="{EB8825CB-3A54-8B4E-989C-9D8B73C0C0B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2238"/>
                          <a:ext cx="348" cy="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71" name="Line 10">
              <a:extLst>
                <a:ext uri="{FF2B5EF4-FFF2-40B4-BE49-F238E27FC236}">
                  <a16:creationId xmlns:a16="http://schemas.microsoft.com/office/drawing/2014/main" id="{E8449B94-D5B5-7C41-844E-C621FDE38A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7" y="1528"/>
              <a:ext cx="0" cy="6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2" name="Line 11">
              <a:extLst>
                <a:ext uri="{FF2B5EF4-FFF2-40B4-BE49-F238E27FC236}">
                  <a16:creationId xmlns:a16="http://schemas.microsoft.com/office/drawing/2014/main" id="{6CB3FD87-1B9A-8C4C-80EE-664D7D3B5E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3" y="1392"/>
              <a:ext cx="0" cy="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3" name="Line 12">
              <a:extLst>
                <a:ext uri="{FF2B5EF4-FFF2-40B4-BE49-F238E27FC236}">
                  <a16:creationId xmlns:a16="http://schemas.microsoft.com/office/drawing/2014/main" id="{27FA387E-88FB-C943-864F-4D5DB576B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" y="1600"/>
              <a:ext cx="1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74" name="Group 13">
              <a:extLst>
                <a:ext uri="{FF2B5EF4-FFF2-40B4-BE49-F238E27FC236}">
                  <a16:creationId xmlns:a16="http://schemas.microsoft.com/office/drawing/2014/main" id="{5A4E5151-D01A-144C-A739-7D67564BDE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13" y="1608"/>
              <a:ext cx="512" cy="384"/>
              <a:chOff x="2488" y="1320"/>
              <a:chExt cx="512" cy="384"/>
            </a:xfrm>
          </p:grpSpPr>
          <p:grpSp>
            <p:nvGrpSpPr>
              <p:cNvPr id="9282" name="Group 14">
                <a:extLst>
                  <a:ext uri="{FF2B5EF4-FFF2-40B4-BE49-F238E27FC236}">
                    <a16:creationId xmlns:a16="http://schemas.microsoft.com/office/drawing/2014/main" id="{656F2361-441E-DE4F-8F12-124F75DA58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88" y="1320"/>
                <a:ext cx="512" cy="384"/>
                <a:chOff x="2144" y="1152"/>
                <a:chExt cx="512" cy="384"/>
              </a:xfrm>
            </p:grpSpPr>
            <p:sp>
              <p:nvSpPr>
                <p:cNvPr id="9287" name="Arc 15">
                  <a:extLst>
                    <a:ext uri="{FF2B5EF4-FFF2-40B4-BE49-F238E27FC236}">
                      <a16:creationId xmlns:a16="http://schemas.microsoft.com/office/drawing/2014/main" id="{9EECB94B-EA67-FA49-BD21-2B6D00FAF2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4" y="1152"/>
                  <a:ext cx="25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88" name="Arc 16">
                  <a:extLst>
                    <a:ext uri="{FF2B5EF4-FFF2-40B4-BE49-F238E27FC236}">
                      <a16:creationId xmlns:a16="http://schemas.microsoft.com/office/drawing/2014/main" id="{6FF6DFE0-EB7B-1349-928F-C0195DEC46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400" y="1344"/>
                  <a:ext cx="25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283" name="Line 17">
                <a:extLst>
                  <a:ext uri="{FF2B5EF4-FFF2-40B4-BE49-F238E27FC236}">
                    <a16:creationId xmlns:a16="http://schemas.microsoft.com/office/drawing/2014/main" id="{F36C584B-1030-CA40-B970-73F4CA7EFE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96" y="1344"/>
                <a:ext cx="9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4" name="Line 18">
                <a:extLst>
                  <a:ext uri="{FF2B5EF4-FFF2-40B4-BE49-F238E27FC236}">
                    <a16:creationId xmlns:a16="http://schemas.microsoft.com/office/drawing/2014/main" id="{25796AE8-8C2D-9146-B7D1-FEFD534281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96" y="1440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5" name="Line 19">
                <a:extLst>
                  <a:ext uri="{FF2B5EF4-FFF2-40B4-BE49-F238E27FC236}">
                    <a16:creationId xmlns:a16="http://schemas.microsoft.com/office/drawing/2014/main" id="{0441C5D4-9C1C-3C47-B2A4-0EEB98DB24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88" y="1536"/>
                <a:ext cx="248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6" name="Line 20">
                <a:extLst>
                  <a:ext uri="{FF2B5EF4-FFF2-40B4-BE49-F238E27FC236}">
                    <a16:creationId xmlns:a16="http://schemas.microsoft.com/office/drawing/2014/main" id="{A11291E0-C5AE-984B-9E08-CE0D16A573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48" y="1632"/>
                <a:ext cx="144" cy="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75" name="Group 40">
              <a:extLst>
                <a:ext uri="{FF2B5EF4-FFF2-40B4-BE49-F238E27FC236}">
                  <a16:creationId xmlns:a16="http://schemas.microsoft.com/office/drawing/2014/main" id="{EE8216C3-9199-C04D-A8AF-7101C1E7CA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" y="1608"/>
              <a:ext cx="512" cy="384"/>
              <a:chOff x="1976" y="1320"/>
              <a:chExt cx="512" cy="384"/>
            </a:xfrm>
          </p:grpSpPr>
          <p:grpSp>
            <p:nvGrpSpPr>
              <p:cNvPr id="9276" name="Group 41">
                <a:extLst>
                  <a:ext uri="{FF2B5EF4-FFF2-40B4-BE49-F238E27FC236}">
                    <a16:creationId xmlns:a16="http://schemas.microsoft.com/office/drawing/2014/main" id="{421EA974-72F3-B743-BA0F-4D732E12A1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1320"/>
                <a:ext cx="512" cy="384"/>
                <a:chOff x="1632" y="1152"/>
                <a:chExt cx="512" cy="384"/>
              </a:xfrm>
            </p:grpSpPr>
            <p:sp>
              <p:nvSpPr>
                <p:cNvPr id="9280" name="Arc 42">
                  <a:extLst>
                    <a:ext uri="{FF2B5EF4-FFF2-40B4-BE49-F238E27FC236}">
                      <a16:creationId xmlns:a16="http://schemas.microsoft.com/office/drawing/2014/main" id="{E6E43A79-9806-444B-8046-D349C1C93B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632" y="1344"/>
                  <a:ext cx="25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81" name="Arc 43">
                  <a:extLst>
                    <a:ext uri="{FF2B5EF4-FFF2-40B4-BE49-F238E27FC236}">
                      <a16:creationId xmlns:a16="http://schemas.microsoft.com/office/drawing/2014/main" id="{22D18F11-EBB7-5A4C-B385-C1B0F9036C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88" y="1152"/>
                  <a:ext cx="25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277" name="Line 44">
                <a:extLst>
                  <a:ext uri="{FF2B5EF4-FFF2-40B4-BE49-F238E27FC236}">
                    <a16:creationId xmlns:a16="http://schemas.microsoft.com/office/drawing/2014/main" id="{18609337-7D82-1847-B3C4-43B686843A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1344"/>
                <a:ext cx="0" cy="3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8" name="Line 45">
                <a:extLst>
                  <a:ext uri="{FF2B5EF4-FFF2-40B4-BE49-F238E27FC236}">
                    <a16:creationId xmlns:a16="http://schemas.microsoft.com/office/drawing/2014/main" id="{87453836-CF28-8D4E-AA50-3FC4D9887C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1376"/>
                <a:ext cx="0" cy="3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9" name="Line 46">
                <a:extLst>
                  <a:ext uri="{FF2B5EF4-FFF2-40B4-BE49-F238E27FC236}">
                    <a16:creationId xmlns:a16="http://schemas.microsoft.com/office/drawing/2014/main" id="{2A64B768-10DB-9D4A-88E5-D1154B697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1576"/>
                <a:ext cx="0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30">
            <a:extLst>
              <a:ext uri="{FF2B5EF4-FFF2-40B4-BE49-F238E27FC236}">
                <a16:creationId xmlns:a16="http://schemas.microsoft.com/office/drawing/2014/main" id="{EBE2149E-523B-414D-B74C-B0ED21890753}"/>
              </a:ext>
            </a:extLst>
          </p:cNvPr>
          <p:cNvGrpSpPr>
            <a:grpSpLocks/>
          </p:cNvGrpSpPr>
          <p:nvPr/>
        </p:nvGrpSpPr>
        <p:grpSpPr bwMode="auto">
          <a:xfrm>
            <a:off x="4948238" y="2197100"/>
            <a:ext cx="2324100" cy="1612900"/>
            <a:chOff x="2157" y="1384"/>
            <a:chExt cx="1464" cy="1016"/>
          </a:xfrm>
        </p:grpSpPr>
        <p:sp>
          <p:nvSpPr>
            <p:cNvPr id="9245" name="Line 30">
              <a:extLst>
                <a:ext uri="{FF2B5EF4-FFF2-40B4-BE49-F238E27FC236}">
                  <a16:creationId xmlns:a16="http://schemas.microsoft.com/office/drawing/2014/main" id="{3FB89F12-3BC9-A84B-8F96-F1B327A3D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7" y="1600"/>
              <a:ext cx="13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46" name="Group 32">
              <a:extLst>
                <a:ext uri="{FF2B5EF4-FFF2-40B4-BE49-F238E27FC236}">
                  <a16:creationId xmlns:a16="http://schemas.microsoft.com/office/drawing/2014/main" id="{BC944FA6-98E9-964C-B870-43F4FE7146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384"/>
              <a:ext cx="1413" cy="1016"/>
              <a:chOff x="2208" y="1384"/>
              <a:chExt cx="1413" cy="1016"/>
            </a:xfrm>
          </p:grpSpPr>
          <p:sp>
            <p:nvSpPr>
              <p:cNvPr id="9247" name="Line 21">
                <a:extLst>
                  <a:ext uri="{FF2B5EF4-FFF2-40B4-BE49-F238E27FC236}">
                    <a16:creationId xmlns:a16="http://schemas.microsoft.com/office/drawing/2014/main" id="{33FAFED1-2AEB-EC4F-9E6D-03C05E5338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7" y="1989"/>
                <a:ext cx="10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8" name="Line 22">
                <a:extLst>
                  <a:ext uri="{FF2B5EF4-FFF2-40B4-BE49-F238E27FC236}">
                    <a16:creationId xmlns:a16="http://schemas.microsoft.com/office/drawing/2014/main" id="{13AC0D32-AFCE-6E41-834F-FD1F80A25D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0" y="1384"/>
                <a:ext cx="0" cy="8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28" name="Object 35">
                <a:extLst>
                  <a:ext uri="{FF2B5EF4-FFF2-40B4-BE49-F238E27FC236}">
                    <a16:creationId xmlns:a16="http://schemas.microsoft.com/office/drawing/2014/main" id="{91BCC624-F54E-B046-9A75-CE28DE4E86D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238" y="2235"/>
              <a:ext cx="383" cy="1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336800" imgH="1028700" progId="Equation.3">
                      <p:embed/>
                    </p:oleObj>
                  </mc:Choice>
                  <mc:Fallback>
                    <p:oleObj name="Equation" r:id="rId9" imgW="2336800" imgH="1028700" progId="Equation.3">
                      <p:embed/>
                      <p:pic>
                        <p:nvPicPr>
                          <p:cNvPr id="9228" name="Object 35">
                            <a:extLst>
                              <a:ext uri="{FF2B5EF4-FFF2-40B4-BE49-F238E27FC236}">
                                <a16:creationId xmlns:a16="http://schemas.microsoft.com/office/drawing/2014/main" id="{91BCC624-F54E-B046-9A75-CE28DE4E86D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8" y="2235"/>
                            <a:ext cx="383" cy="1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29" name="Object 36">
                <a:extLst>
                  <a:ext uri="{FF2B5EF4-FFF2-40B4-BE49-F238E27FC236}">
                    <a16:creationId xmlns:a16="http://schemas.microsoft.com/office/drawing/2014/main" id="{568E3142-8D9A-DB4A-874E-7FF0533AEEF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208" y="2238"/>
              <a:ext cx="348" cy="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981200" imgH="736600" progId="Equation.3">
                      <p:embed/>
                    </p:oleObj>
                  </mc:Choice>
                  <mc:Fallback>
                    <p:oleObj name="Equation" r:id="rId10" imgW="1981200" imgH="736600" progId="Equation.3">
                      <p:embed/>
                      <p:pic>
                        <p:nvPicPr>
                          <p:cNvPr id="9229" name="Object 36">
                            <a:extLst>
                              <a:ext uri="{FF2B5EF4-FFF2-40B4-BE49-F238E27FC236}">
                                <a16:creationId xmlns:a16="http://schemas.microsoft.com/office/drawing/2014/main" id="{568E3142-8D9A-DB4A-874E-7FF0533AEEF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08" y="2238"/>
                            <a:ext cx="348" cy="1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249" name="Group 25">
                <a:extLst>
                  <a:ext uri="{FF2B5EF4-FFF2-40B4-BE49-F238E27FC236}">
                    <a16:creationId xmlns:a16="http://schemas.microsoft.com/office/drawing/2014/main" id="{12656A8B-EEB9-8045-A8A0-A102E1375F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81" y="1608"/>
                <a:ext cx="512" cy="384"/>
                <a:chOff x="1632" y="1152"/>
                <a:chExt cx="512" cy="384"/>
              </a:xfrm>
            </p:grpSpPr>
            <p:sp>
              <p:nvSpPr>
                <p:cNvPr id="9267" name="Arc 26">
                  <a:extLst>
                    <a:ext uri="{FF2B5EF4-FFF2-40B4-BE49-F238E27FC236}">
                      <a16:creationId xmlns:a16="http://schemas.microsoft.com/office/drawing/2014/main" id="{633DA962-FA87-DC49-9C05-4EC0B59748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632" y="1344"/>
                  <a:ext cx="25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8" name="Arc 27">
                  <a:extLst>
                    <a:ext uri="{FF2B5EF4-FFF2-40B4-BE49-F238E27FC236}">
                      <a16:creationId xmlns:a16="http://schemas.microsoft.com/office/drawing/2014/main" id="{71AE88EA-BCBB-F24A-95E1-DBE18843D9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88" y="1152"/>
                  <a:ext cx="25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250" name="Line 28">
                <a:extLst>
                  <a:ext uri="{FF2B5EF4-FFF2-40B4-BE49-F238E27FC236}">
                    <a16:creationId xmlns:a16="http://schemas.microsoft.com/office/drawing/2014/main" id="{31FDF379-6151-9C4A-9434-8C85FD8CF3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7" y="1528"/>
                <a:ext cx="0" cy="6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51" name="Line 29">
                <a:extLst>
                  <a:ext uri="{FF2B5EF4-FFF2-40B4-BE49-F238E27FC236}">
                    <a16:creationId xmlns:a16="http://schemas.microsoft.com/office/drawing/2014/main" id="{E4993E3D-B3CD-8E42-B64A-2EE265A7B3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73" y="1392"/>
                <a:ext cx="0" cy="8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9252" name="Group 31">
                <a:extLst>
                  <a:ext uri="{FF2B5EF4-FFF2-40B4-BE49-F238E27FC236}">
                    <a16:creationId xmlns:a16="http://schemas.microsoft.com/office/drawing/2014/main" id="{0B664265-70B5-E344-BE5D-AC8EF5D45D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2373" y="1592"/>
                <a:ext cx="512" cy="384"/>
                <a:chOff x="2488" y="1320"/>
                <a:chExt cx="512" cy="384"/>
              </a:xfrm>
            </p:grpSpPr>
            <p:grpSp>
              <p:nvGrpSpPr>
                <p:cNvPr id="9260" name="Group 32">
                  <a:extLst>
                    <a:ext uri="{FF2B5EF4-FFF2-40B4-BE49-F238E27FC236}">
                      <a16:creationId xmlns:a16="http://schemas.microsoft.com/office/drawing/2014/main" id="{31757EE5-440B-7D45-9902-0B04479AB5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88" y="1320"/>
                  <a:ext cx="512" cy="384"/>
                  <a:chOff x="2144" y="1152"/>
                  <a:chExt cx="512" cy="384"/>
                </a:xfrm>
              </p:grpSpPr>
              <p:sp>
                <p:nvSpPr>
                  <p:cNvPr id="9265" name="Arc 33">
                    <a:extLst>
                      <a:ext uri="{FF2B5EF4-FFF2-40B4-BE49-F238E27FC236}">
                        <a16:creationId xmlns:a16="http://schemas.microsoft.com/office/drawing/2014/main" id="{A4B18C7B-249A-AE49-B5B3-1779941731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44" y="1152"/>
                    <a:ext cx="256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66" name="Arc 34">
                    <a:extLst>
                      <a:ext uri="{FF2B5EF4-FFF2-40B4-BE49-F238E27FC236}">
                        <a16:creationId xmlns:a16="http://schemas.microsoft.com/office/drawing/2014/main" id="{A9202557-803C-6D4E-8147-977BCA1893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2400" y="1344"/>
                    <a:ext cx="256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261" name="Line 35">
                  <a:extLst>
                    <a:ext uri="{FF2B5EF4-FFF2-40B4-BE49-F238E27FC236}">
                      <a16:creationId xmlns:a16="http://schemas.microsoft.com/office/drawing/2014/main" id="{9A14C3D2-7CC2-3744-B5B5-8BC9A05770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96" y="1344"/>
                  <a:ext cx="96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2" name="Line 36">
                  <a:extLst>
                    <a:ext uri="{FF2B5EF4-FFF2-40B4-BE49-F238E27FC236}">
                      <a16:creationId xmlns:a16="http://schemas.microsoft.com/office/drawing/2014/main" id="{BDCB4E62-218A-CF41-8AA3-7705340EE6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96" y="1440"/>
                  <a:ext cx="192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3" name="Line 37">
                  <a:extLst>
                    <a:ext uri="{FF2B5EF4-FFF2-40B4-BE49-F238E27FC236}">
                      <a16:creationId xmlns:a16="http://schemas.microsoft.com/office/drawing/2014/main" id="{39BD2A19-9640-844A-99A3-4D2583D9E7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88" y="1536"/>
                  <a:ext cx="248" cy="1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64" name="Line 38">
                  <a:extLst>
                    <a:ext uri="{FF2B5EF4-FFF2-40B4-BE49-F238E27FC236}">
                      <a16:creationId xmlns:a16="http://schemas.microsoft.com/office/drawing/2014/main" id="{9D133106-0747-1342-8F83-81146575F0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48" y="1632"/>
                  <a:ext cx="144" cy="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253" name="Group 47">
                <a:extLst>
                  <a:ext uri="{FF2B5EF4-FFF2-40B4-BE49-F238E27FC236}">
                    <a16:creationId xmlns:a16="http://schemas.microsoft.com/office/drawing/2014/main" id="{602BA006-6B7F-3645-96CC-0567500737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73" y="1600"/>
                <a:ext cx="512" cy="384"/>
                <a:chOff x="1976" y="1320"/>
                <a:chExt cx="512" cy="384"/>
              </a:xfrm>
            </p:grpSpPr>
            <p:grpSp>
              <p:nvGrpSpPr>
                <p:cNvPr id="9254" name="Group 48">
                  <a:extLst>
                    <a:ext uri="{FF2B5EF4-FFF2-40B4-BE49-F238E27FC236}">
                      <a16:creationId xmlns:a16="http://schemas.microsoft.com/office/drawing/2014/main" id="{D71FAF7C-98C7-4340-A882-B73E03AE58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76" y="1320"/>
                  <a:ext cx="512" cy="384"/>
                  <a:chOff x="1632" y="1152"/>
                  <a:chExt cx="512" cy="384"/>
                </a:xfrm>
              </p:grpSpPr>
              <p:sp>
                <p:nvSpPr>
                  <p:cNvPr id="9258" name="Arc 49">
                    <a:extLst>
                      <a:ext uri="{FF2B5EF4-FFF2-40B4-BE49-F238E27FC236}">
                        <a16:creationId xmlns:a16="http://schemas.microsoft.com/office/drawing/2014/main" id="{B576F87D-702D-7E49-9B26-A51510E3A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1632" y="1344"/>
                    <a:ext cx="256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9259" name="Arc 50">
                    <a:extLst>
                      <a:ext uri="{FF2B5EF4-FFF2-40B4-BE49-F238E27FC236}">
                        <a16:creationId xmlns:a16="http://schemas.microsoft.com/office/drawing/2014/main" id="{6A939299-BC35-7647-8035-CB4054E48E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888" y="1152"/>
                    <a:ext cx="256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19050">
                    <a:solidFill>
                      <a:srgbClr val="0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255" name="Line 51">
                  <a:extLst>
                    <a:ext uri="{FF2B5EF4-FFF2-40B4-BE49-F238E27FC236}">
                      <a16:creationId xmlns:a16="http://schemas.microsoft.com/office/drawing/2014/main" id="{C88C877F-1865-4641-8C18-58DD1B59F2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134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6" name="Line 52">
                  <a:extLst>
                    <a:ext uri="{FF2B5EF4-FFF2-40B4-BE49-F238E27FC236}">
                      <a16:creationId xmlns:a16="http://schemas.microsoft.com/office/drawing/2014/main" id="{5B55FAB5-9FA1-FE45-BBB5-595CBCE3D7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4" y="1376"/>
                  <a:ext cx="0" cy="3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7" name="Line 53">
                  <a:extLst>
                    <a:ext uri="{FF2B5EF4-FFF2-40B4-BE49-F238E27FC236}">
                      <a16:creationId xmlns:a16="http://schemas.microsoft.com/office/drawing/2014/main" id="{12DC599D-EDB9-3041-89CE-061278357B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8" y="1576"/>
                  <a:ext cx="0" cy="1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aphicFrame>
        <p:nvGraphicFramePr>
          <p:cNvPr id="9219" name="Object 57">
            <a:extLst>
              <a:ext uri="{FF2B5EF4-FFF2-40B4-BE49-F238E27FC236}">
                <a16:creationId xmlns:a16="http://schemas.microsoft.com/office/drawing/2014/main" id="{526472E4-9D17-C74F-99E8-5FC86EBBE3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9" y="2387601"/>
          <a:ext cx="269875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92200" imgH="952500" progId="Equation.3">
                  <p:embed/>
                </p:oleObj>
              </mc:Choice>
              <mc:Fallback>
                <p:oleObj name="Equation" r:id="rId11" imgW="1092200" imgH="952500" progId="Equation.3">
                  <p:embed/>
                  <p:pic>
                    <p:nvPicPr>
                      <p:cNvPr id="9219" name="Object 57">
                        <a:extLst>
                          <a:ext uri="{FF2B5EF4-FFF2-40B4-BE49-F238E27FC236}">
                            <a16:creationId xmlns:a16="http://schemas.microsoft.com/office/drawing/2014/main" id="{526472E4-9D17-C74F-99E8-5FC86EBBE3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9" y="2387601"/>
                        <a:ext cx="269875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4106" name="Object 58">
            <a:extLst>
              <a:ext uri="{FF2B5EF4-FFF2-40B4-BE49-F238E27FC236}">
                <a16:creationId xmlns:a16="http://schemas.microsoft.com/office/drawing/2014/main" id="{7C561C5E-5122-1845-9BCE-414B92F453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59700" y="2286001"/>
          <a:ext cx="19939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162800" imgH="4826000" progId="Equation.3">
                  <p:embed/>
                </p:oleObj>
              </mc:Choice>
              <mc:Fallback>
                <p:oleObj name="Equation" r:id="rId13" imgW="7162800" imgH="4826000" progId="Equation.3">
                  <p:embed/>
                  <p:pic>
                    <p:nvPicPr>
                      <p:cNvPr id="2434106" name="Object 58">
                        <a:extLst>
                          <a:ext uri="{FF2B5EF4-FFF2-40B4-BE49-F238E27FC236}">
                            <a16:creationId xmlns:a16="http://schemas.microsoft.com/office/drawing/2014/main" id="{7C561C5E-5122-1845-9BCE-414B92F453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700" y="2286001"/>
                        <a:ext cx="19939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4107" name="Object 59">
            <a:extLst>
              <a:ext uri="{FF2B5EF4-FFF2-40B4-BE49-F238E27FC236}">
                <a16:creationId xmlns:a16="http://schemas.microsoft.com/office/drawing/2014/main" id="{FC0F8D3E-0039-524F-9372-78CCED57AF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1" y="4267200"/>
          <a:ext cx="64103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6111200" imgH="3873500" progId="Equation.3">
                  <p:embed/>
                </p:oleObj>
              </mc:Choice>
              <mc:Fallback>
                <p:oleObj name="Equation" r:id="rId15" imgW="26111200" imgH="3873500" progId="Equation.3">
                  <p:embed/>
                  <p:pic>
                    <p:nvPicPr>
                      <p:cNvPr id="2434107" name="Object 59">
                        <a:extLst>
                          <a:ext uri="{FF2B5EF4-FFF2-40B4-BE49-F238E27FC236}">
                            <a16:creationId xmlns:a16="http://schemas.microsoft.com/office/drawing/2014/main" id="{FC0F8D3E-0039-524F-9372-78CCED57AF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4267200"/>
                        <a:ext cx="64103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0">
            <a:extLst>
              <a:ext uri="{FF2B5EF4-FFF2-40B4-BE49-F238E27FC236}">
                <a16:creationId xmlns:a16="http://schemas.microsoft.com/office/drawing/2014/main" id="{4823A548-B597-BB4F-8D08-C21C9C3F52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91600" y="4406900"/>
          <a:ext cx="11191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025900" imgH="2565400" progId="Equation.3">
                  <p:embed/>
                </p:oleObj>
              </mc:Choice>
              <mc:Fallback>
                <p:oleObj name="Equation" r:id="rId17" imgW="4025900" imgH="2565400" progId="Equation.3">
                  <p:embed/>
                  <p:pic>
                    <p:nvPicPr>
                      <p:cNvPr id="9222" name="Object 60">
                        <a:extLst>
                          <a:ext uri="{FF2B5EF4-FFF2-40B4-BE49-F238E27FC236}">
                            <a16:creationId xmlns:a16="http://schemas.microsoft.com/office/drawing/2014/main" id="{4823A548-B597-BB4F-8D08-C21C9C3F52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1600" y="4406900"/>
                        <a:ext cx="111918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4109" name="Object 61">
            <a:extLst>
              <a:ext uri="{FF2B5EF4-FFF2-40B4-BE49-F238E27FC236}">
                <a16:creationId xmlns:a16="http://schemas.microsoft.com/office/drawing/2014/main" id="{73037969-B2C5-F848-B582-578B5CB825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71964" y="5404530"/>
          <a:ext cx="3824287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754100" imgH="2628900" progId="Equation.3">
                  <p:embed/>
                </p:oleObj>
              </mc:Choice>
              <mc:Fallback>
                <p:oleObj name="Equation" r:id="rId19" imgW="13754100" imgH="2628900" progId="Equation.3">
                  <p:embed/>
                  <p:pic>
                    <p:nvPicPr>
                      <p:cNvPr id="2434109" name="Object 61">
                        <a:extLst>
                          <a:ext uri="{FF2B5EF4-FFF2-40B4-BE49-F238E27FC236}">
                            <a16:creationId xmlns:a16="http://schemas.microsoft.com/office/drawing/2014/main" id="{73037969-B2C5-F848-B582-578B5CB825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964" y="5404530"/>
                        <a:ext cx="3824287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4110" name="Rectangle 62">
            <a:extLst>
              <a:ext uri="{FF2B5EF4-FFF2-40B4-BE49-F238E27FC236}">
                <a16:creationId xmlns:a16="http://schemas.microsoft.com/office/drawing/2014/main" id="{DA364384-DA65-9648-B159-E5C5FFF9D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419600"/>
            <a:ext cx="19812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34111" name="Rectangle 63">
            <a:extLst>
              <a:ext uri="{FF2B5EF4-FFF2-40B4-BE49-F238E27FC236}">
                <a16:creationId xmlns:a16="http://schemas.microsoft.com/office/drawing/2014/main" id="{231632B8-CE16-2C4D-98AC-C52A009D8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267200"/>
            <a:ext cx="22098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4" name="Group 64">
            <a:extLst>
              <a:ext uri="{FF2B5EF4-FFF2-40B4-BE49-F238E27FC236}">
                <a16:creationId xmlns:a16="http://schemas.microsoft.com/office/drawing/2014/main" id="{78593B24-13B8-0D40-87CD-78DF36BDD8FD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908426"/>
            <a:ext cx="8382000" cy="866775"/>
            <a:chOff x="192" y="2462"/>
            <a:chExt cx="5280" cy="546"/>
          </a:xfrm>
        </p:grpSpPr>
        <p:graphicFrame>
          <p:nvGraphicFramePr>
            <p:cNvPr id="9226" name="Object 65">
              <a:extLst>
                <a:ext uri="{FF2B5EF4-FFF2-40B4-BE49-F238E27FC236}">
                  <a16:creationId xmlns:a16="http://schemas.microsoft.com/office/drawing/2014/main" id="{71D5DC5F-9F85-924D-BAF1-8AD30D4D54D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89" y="2462"/>
            <a:ext cx="432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705100" imgH="1536700" progId="Equation.3">
                    <p:embed/>
                  </p:oleObj>
                </mc:Choice>
                <mc:Fallback>
                  <p:oleObj name="Equation" r:id="rId21" imgW="2705100" imgH="1536700" progId="Equation.3">
                    <p:embed/>
                    <p:pic>
                      <p:nvPicPr>
                        <p:cNvPr id="9226" name="Object 65">
                          <a:extLst>
                            <a:ext uri="{FF2B5EF4-FFF2-40B4-BE49-F238E27FC236}">
                              <a16:creationId xmlns:a16="http://schemas.microsoft.com/office/drawing/2014/main" id="{71D5DC5F-9F85-924D-BAF1-8AD30D4D54D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9" y="2462"/>
                          <a:ext cx="432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7" name="Object 66">
              <a:extLst>
                <a:ext uri="{FF2B5EF4-FFF2-40B4-BE49-F238E27FC236}">
                  <a16:creationId xmlns:a16="http://schemas.microsoft.com/office/drawing/2014/main" id="{2845F0A1-1937-CF40-B0EB-BC52DE82B2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00" y="2513"/>
            <a:ext cx="485" cy="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2336800" imgH="1028700" progId="Equation.3">
                    <p:embed/>
                  </p:oleObj>
                </mc:Choice>
                <mc:Fallback>
                  <p:oleObj name="Equation" r:id="rId23" imgW="2336800" imgH="1028700" progId="Equation.3">
                    <p:embed/>
                    <p:pic>
                      <p:nvPicPr>
                        <p:cNvPr id="9227" name="Object 66">
                          <a:extLst>
                            <a:ext uri="{FF2B5EF4-FFF2-40B4-BE49-F238E27FC236}">
                              <a16:creationId xmlns:a16="http://schemas.microsoft.com/office/drawing/2014/main" id="{2845F0A1-1937-CF40-B0EB-BC52DE82B28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2513"/>
                          <a:ext cx="485" cy="2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4" name="Rectangle 4">
              <a:extLst>
                <a:ext uri="{FF2B5EF4-FFF2-40B4-BE49-F238E27FC236}">
                  <a16:creationId xmlns:a16="http://schemas.microsoft.com/office/drawing/2014/main" id="{E67EB4F7-D68F-F04F-8EA9-3E0CFA5AA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496"/>
              <a:ext cx="528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577850" indent="-5778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ko-KR" sz="1800">
                  <a:ea typeface="굴림" panose="020B0600000101010101" pitchFamily="34" charset="-127"/>
                  <a:cs typeface="ＭＳ Ｐゴシック" panose="020B0600070205080204" pitchFamily="34" charset="-128"/>
                </a:rPr>
                <a:t>Method 2) Integrate              over </a:t>
              </a:r>
            </a:p>
            <a:p>
              <a:pPr eaLnBrk="1" hangingPunct="1">
                <a:spcBef>
                  <a:spcPct val="20000"/>
                </a:spcBef>
                <a:buFontTx/>
                <a:buChar char="•"/>
              </a:pPr>
              <a:endParaRPr lang="ko-KR" altLang="en-US" sz="1800">
                <a:ea typeface="굴림" panose="020B0600000101010101" pitchFamily="34" charset="-127"/>
                <a:cs typeface="ＭＳ Ｐゴシック" panose="020B0600070205080204" pitchFamily="34" charset="-128"/>
              </a:endParaRPr>
            </a:p>
          </p:txBody>
        </p:sp>
      </p:grpSp>
      <p:sp>
        <p:nvSpPr>
          <p:cNvPr id="2434116" name="Rectangle 68">
            <a:extLst>
              <a:ext uri="{FF2B5EF4-FFF2-40B4-BE49-F238E27FC236}">
                <a16:creationId xmlns:a16="http://schemas.microsoft.com/office/drawing/2014/main" id="{F8E68845-A6EC-D24E-BCCF-58B6A2D5B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267200"/>
            <a:ext cx="9906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34117" name="Rectangle 69">
            <a:extLst>
              <a:ext uri="{FF2B5EF4-FFF2-40B4-BE49-F238E27FC236}">
                <a16:creationId xmlns:a16="http://schemas.microsoft.com/office/drawing/2014/main" id="{7AC13F08-79B5-F242-AB7F-7B7C2EBFC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4267200"/>
            <a:ext cx="11430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34118" name="Rectangle 70">
            <a:extLst>
              <a:ext uri="{FF2B5EF4-FFF2-40B4-BE49-F238E27FC236}">
                <a16:creationId xmlns:a16="http://schemas.microsoft.com/office/drawing/2014/main" id="{5DDC1CFB-75E9-0A4F-BE0E-6E02EC72E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895600"/>
            <a:ext cx="1143000" cy="99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434119" name="Object 71">
            <a:extLst>
              <a:ext uri="{FF2B5EF4-FFF2-40B4-BE49-F238E27FC236}">
                <a16:creationId xmlns:a16="http://schemas.microsoft.com/office/drawing/2014/main" id="{840E196A-4677-E247-A1AD-F24E4F5C74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1" y="4267200"/>
          <a:ext cx="64103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6111200" imgH="3873500" progId="Equation.3">
                  <p:embed/>
                </p:oleObj>
              </mc:Choice>
              <mc:Fallback>
                <p:oleObj name="Equation" r:id="rId15" imgW="26111200" imgH="3873500" progId="Equation.3">
                  <p:embed/>
                  <p:pic>
                    <p:nvPicPr>
                      <p:cNvPr id="2434119" name="Object 71">
                        <a:extLst>
                          <a:ext uri="{FF2B5EF4-FFF2-40B4-BE49-F238E27FC236}">
                            <a16:creationId xmlns:a16="http://schemas.microsoft.com/office/drawing/2014/main" id="{840E196A-4677-E247-A1AD-F24E4F5C74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4267200"/>
                        <a:ext cx="6410325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4120" name="Object 72">
            <a:extLst>
              <a:ext uri="{FF2B5EF4-FFF2-40B4-BE49-F238E27FC236}">
                <a16:creationId xmlns:a16="http://schemas.microsoft.com/office/drawing/2014/main" id="{A7106A8B-B3AC-9241-A5D3-B7E08EE4D8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59700" y="2286001"/>
          <a:ext cx="19939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162800" imgH="4826000" progId="Equation.3">
                  <p:embed/>
                </p:oleObj>
              </mc:Choice>
              <mc:Fallback>
                <p:oleObj name="Equation" r:id="rId13" imgW="7162800" imgH="4826000" progId="Equation.3">
                  <p:embed/>
                  <p:pic>
                    <p:nvPicPr>
                      <p:cNvPr id="2434120" name="Object 72">
                        <a:extLst>
                          <a:ext uri="{FF2B5EF4-FFF2-40B4-BE49-F238E27FC236}">
                            <a16:creationId xmlns:a16="http://schemas.microsoft.com/office/drawing/2014/main" id="{A7106A8B-B3AC-9241-A5D3-B7E08EE4D8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700" y="2286001"/>
                        <a:ext cx="19939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3764FA5-A2E2-A94E-999E-4B166973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1-D Particle in a Box – Normalization to ONE particle</a:t>
            </a:r>
            <a:endParaRPr lang="en-US" dirty="0"/>
          </a:p>
        </p:txBody>
      </p:sp>
      <p:sp>
        <p:nvSpPr>
          <p:cNvPr id="75" name="Text Box 41">
            <a:extLst>
              <a:ext uri="{FF2B5EF4-FFF2-40B4-BE49-F238E27FC236}">
                <a16:creationId xmlns:a16="http://schemas.microsoft.com/office/drawing/2014/main" id="{E5A39584-1DE7-214A-88EC-D9309B181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0316" y="747162"/>
            <a:ext cx="1701107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</p:spTree>
    <p:extLst>
      <p:ext uri="{BB962C8B-B14F-4D97-AF65-F5344CB8AC3E}">
        <p14:creationId xmlns:p14="http://schemas.microsoft.com/office/powerpoint/2010/main" val="242477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3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24341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1" dur="indefinite"/>
                                        <p:tgtEl>
                                          <p:spTgt spid="243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3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3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24341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9" dur="indefinite"/>
                                        <p:tgtEl>
                                          <p:spTgt spid="243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434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4" dur="indefinite"/>
                                        <p:tgtEl>
                                          <p:spTgt spid="243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4341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243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24341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4" dur="indefinite"/>
                                        <p:tgtEl>
                                          <p:spTgt spid="243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3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3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3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3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4051" grpId="0" animBg="1"/>
      <p:bldP spid="2434054" grpId="0" animBg="1"/>
      <p:bldP spid="2434110" grpId="0" animBg="1"/>
      <p:bldP spid="2434111" grpId="0" animBg="1"/>
      <p:bldP spid="2434116" grpId="0" animBg="1"/>
      <p:bldP spid="2434117" grpId="0" animBg="1"/>
      <p:bldP spid="24341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Object 4">
            <a:extLst>
              <a:ext uri="{FF2B5EF4-FFF2-40B4-BE49-F238E27FC236}">
                <a16:creationId xmlns:a16="http://schemas.microsoft.com/office/drawing/2014/main" id="{3E1C5288-B9FF-1845-A52D-2702C6712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778117"/>
              </p:ext>
            </p:extLst>
          </p:nvPr>
        </p:nvGraphicFramePr>
        <p:xfrm>
          <a:off x="2885282" y="4699000"/>
          <a:ext cx="15875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02300" imgH="2489200" progId="Equation.3">
                  <p:embed/>
                </p:oleObj>
              </mc:Choice>
              <mc:Fallback>
                <p:oleObj name="Equation" r:id="rId3" imgW="5702300" imgH="2489200" progId="Equation.3">
                  <p:embed/>
                  <p:pic>
                    <p:nvPicPr>
                      <p:cNvPr id="11266" name="Object 4">
                        <a:extLst>
                          <a:ext uri="{FF2B5EF4-FFF2-40B4-BE49-F238E27FC236}">
                            <a16:creationId xmlns:a16="http://schemas.microsoft.com/office/drawing/2014/main" id="{4EB6BED3-D4DD-3C43-BC0E-4C5F30E5BE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5282" y="4699000"/>
                        <a:ext cx="15875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6099" name="Rectangle 3">
            <a:extLst>
              <a:ext uri="{FF2B5EF4-FFF2-40B4-BE49-F238E27FC236}">
                <a16:creationId xmlns:a16="http://schemas.microsoft.com/office/drawing/2014/main" id="{F7508D1F-1090-A24D-AD37-02F23E771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773488"/>
            <a:ext cx="3200400" cy="2057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</p:txBody>
      </p:sp>
      <p:graphicFrame>
        <p:nvGraphicFramePr>
          <p:cNvPr id="2436162" name="Object 66">
            <a:extLst>
              <a:ext uri="{FF2B5EF4-FFF2-40B4-BE49-F238E27FC236}">
                <a16:creationId xmlns:a16="http://schemas.microsoft.com/office/drawing/2014/main" id="{85EF9469-36CE-724C-AEC5-20917356CD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059448"/>
              </p:ext>
            </p:extLst>
          </p:nvPr>
        </p:nvGraphicFramePr>
        <p:xfrm>
          <a:off x="2479676" y="3924300"/>
          <a:ext cx="2949575" cy="183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604500" imgH="6578600" progId="Equation.3">
                  <p:embed/>
                </p:oleObj>
              </mc:Choice>
              <mc:Fallback>
                <p:oleObj name="Equation" r:id="rId5" imgW="10604500" imgH="6578600" progId="Equation.3">
                  <p:embed/>
                  <p:pic>
                    <p:nvPicPr>
                      <p:cNvPr id="2436162" name="Object 66">
                        <a:extLst>
                          <a:ext uri="{FF2B5EF4-FFF2-40B4-BE49-F238E27FC236}">
                            <a16:creationId xmlns:a16="http://schemas.microsoft.com/office/drawing/2014/main" id="{85EF9469-36CE-724C-AEC5-20917356CD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6" y="3924300"/>
                        <a:ext cx="2949575" cy="183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Rectangle 4">
            <a:extLst>
              <a:ext uri="{FF2B5EF4-FFF2-40B4-BE49-F238E27FC236}">
                <a16:creationId xmlns:a16="http://schemas.microsoft.com/office/drawing/2014/main" id="{250683A9-78FD-364E-93AD-380FD39B9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320800"/>
            <a:ext cx="8686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7850" indent="-5778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(Step 7) Plug the wave function back into the Schrödinger equation</a:t>
            </a:r>
          </a:p>
          <a:p>
            <a:pPr eaLnBrk="1" hangingPunct="1">
              <a:spcBef>
                <a:spcPct val="20000"/>
              </a:spcBef>
            </a:pPr>
            <a:endParaRPr lang="en-US" altLang="ko-KR" sz="1800">
              <a:ea typeface="굴림" panose="020B0600000101010101" pitchFamily="34" charset="-127"/>
              <a:cs typeface="ＭＳ Ｐゴシック" panose="020B0600070205080204" pitchFamily="34" charset="-128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ko-KR" altLang="en-US" sz="1800">
              <a:ea typeface="굴림" panose="020B0600000101010101" pitchFamily="34" charset="-127"/>
              <a:cs typeface="ＭＳ Ｐゴシック" panose="020B0600070205080204" pitchFamily="34" charset="-128"/>
            </a:endParaRPr>
          </a:p>
        </p:txBody>
      </p:sp>
      <p:graphicFrame>
        <p:nvGraphicFramePr>
          <p:cNvPr id="10243" name="Object 6">
            <a:extLst>
              <a:ext uri="{FF2B5EF4-FFF2-40B4-BE49-F238E27FC236}">
                <a16:creationId xmlns:a16="http://schemas.microsoft.com/office/drawing/2014/main" id="{BC58121A-0358-FC47-B95E-06162438D6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79510" y="1803400"/>
          <a:ext cx="3733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585700" imgH="2273300" progId="Equation.3">
                  <p:embed/>
                </p:oleObj>
              </mc:Choice>
              <mc:Fallback>
                <p:oleObj name="Equation" r:id="rId7" imgW="12585700" imgH="2273300" progId="Equation.3">
                  <p:embed/>
                  <p:pic>
                    <p:nvPicPr>
                      <p:cNvPr id="10243" name="Object 6">
                        <a:extLst>
                          <a:ext uri="{FF2B5EF4-FFF2-40B4-BE49-F238E27FC236}">
                            <a16:creationId xmlns:a16="http://schemas.microsoft.com/office/drawing/2014/main" id="{BC58121A-0358-FC47-B95E-06162438D6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510" y="1803400"/>
                        <a:ext cx="3733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AutoShape 7">
            <a:extLst>
              <a:ext uri="{FF2B5EF4-FFF2-40B4-BE49-F238E27FC236}">
                <a16:creationId xmlns:a16="http://schemas.microsoft.com/office/drawing/2014/main" id="{DCF46DAC-0723-D64D-B23E-FA238FB9F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881" y="2057400"/>
            <a:ext cx="390525" cy="228600"/>
          </a:xfrm>
          <a:prstGeom prst="rightArrow">
            <a:avLst>
              <a:gd name="adj1" fmla="val 50000"/>
              <a:gd name="adj2" fmla="val 4270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</p:txBody>
      </p:sp>
      <p:graphicFrame>
        <p:nvGraphicFramePr>
          <p:cNvPr id="2436104" name="Object 8">
            <a:extLst>
              <a:ext uri="{FF2B5EF4-FFF2-40B4-BE49-F238E27FC236}">
                <a16:creationId xmlns:a16="http://schemas.microsoft.com/office/drawing/2014/main" id="{904B8E12-7912-EF4E-AE49-83283D3C6A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13076" y="2620964"/>
          <a:ext cx="631666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285200" imgH="2628900" progId="Equation.3">
                  <p:embed/>
                </p:oleObj>
              </mc:Choice>
              <mc:Fallback>
                <p:oleObj name="Equation" r:id="rId9" imgW="21285200" imgH="2628900" progId="Equation.3">
                  <p:embed/>
                  <p:pic>
                    <p:nvPicPr>
                      <p:cNvPr id="2436104" name="Object 8">
                        <a:extLst>
                          <a:ext uri="{FF2B5EF4-FFF2-40B4-BE49-F238E27FC236}">
                            <a16:creationId xmlns:a16="http://schemas.microsoft.com/office/drawing/2014/main" id="{904B8E12-7912-EF4E-AE49-83283D3C6A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3076" y="2620964"/>
                        <a:ext cx="631666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>
            <a:extLst>
              <a:ext uri="{FF2B5EF4-FFF2-40B4-BE49-F238E27FC236}">
                <a16:creationId xmlns:a16="http://schemas.microsoft.com/office/drawing/2014/main" id="{FF679440-911C-5441-9C71-DDFD6B9BCD54}"/>
              </a:ext>
            </a:extLst>
          </p:cNvPr>
          <p:cNvGrpSpPr>
            <a:grpSpLocks/>
          </p:cNvGrpSpPr>
          <p:nvPr/>
        </p:nvGrpSpPr>
        <p:grpSpPr bwMode="auto">
          <a:xfrm>
            <a:off x="6781801" y="3352800"/>
            <a:ext cx="2417763" cy="2805113"/>
            <a:chOff x="3312" y="2264"/>
            <a:chExt cx="1523" cy="1767"/>
          </a:xfrm>
        </p:grpSpPr>
        <p:sp>
          <p:nvSpPr>
            <p:cNvPr id="10306" name="Line 11">
              <a:extLst>
                <a:ext uri="{FF2B5EF4-FFF2-40B4-BE49-F238E27FC236}">
                  <a16:creationId xmlns:a16="http://schemas.microsoft.com/office/drawing/2014/main" id="{CE42AC78-B71D-694A-A915-3DF5734D2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031"/>
              <a:ext cx="152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7" name="Line 12">
              <a:extLst>
                <a:ext uri="{FF2B5EF4-FFF2-40B4-BE49-F238E27FC236}">
                  <a16:creationId xmlns:a16="http://schemas.microsoft.com/office/drawing/2014/main" id="{9E40D099-D1A5-F44F-BDBB-0E384C6939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69" y="2264"/>
              <a:ext cx="0" cy="17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8" name="Line 13">
              <a:extLst>
                <a:ext uri="{FF2B5EF4-FFF2-40B4-BE49-F238E27FC236}">
                  <a16:creationId xmlns:a16="http://schemas.microsoft.com/office/drawing/2014/main" id="{63C0DBF7-9CAD-D442-804B-A92AB10862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8" y="2264"/>
              <a:ext cx="0" cy="17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9" name="Rectangle 14">
              <a:extLst>
                <a:ext uri="{FF2B5EF4-FFF2-40B4-BE49-F238E27FC236}">
                  <a16:creationId xmlns:a16="http://schemas.microsoft.com/office/drawing/2014/main" id="{00B3F03A-37AE-2943-81AA-B0857DB0D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" y="2420"/>
              <a:ext cx="260" cy="1602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0310" name="Rectangle 15">
              <a:extLst>
                <a:ext uri="{FF2B5EF4-FFF2-40B4-BE49-F238E27FC236}">
                  <a16:creationId xmlns:a16="http://schemas.microsoft.com/office/drawing/2014/main" id="{A5E53344-4AD0-F449-B001-4ACA19894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2420"/>
              <a:ext cx="260" cy="1602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3" name="Group 15">
            <a:extLst>
              <a:ext uri="{FF2B5EF4-FFF2-40B4-BE49-F238E27FC236}">
                <a16:creationId xmlns:a16="http://schemas.microsoft.com/office/drawing/2014/main" id="{3F135B66-BC3B-0A4C-99C7-9C326DFA43B3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4289424"/>
            <a:ext cx="1143000" cy="1760538"/>
            <a:chOff x="3334" y="2854"/>
            <a:chExt cx="1479" cy="1109"/>
          </a:xfrm>
        </p:grpSpPr>
        <p:sp>
          <p:nvSpPr>
            <p:cNvPr id="10302" name="Line 16">
              <a:extLst>
                <a:ext uri="{FF2B5EF4-FFF2-40B4-BE49-F238E27FC236}">
                  <a16:creationId xmlns:a16="http://schemas.microsoft.com/office/drawing/2014/main" id="{DD0D3B56-26D1-5249-B1D6-292AE4745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963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3" name="Line 17">
              <a:extLst>
                <a:ext uri="{FF2B5EF4-FFF2-40B4-BE49-F238E27FC236}">
                  <a16:creationId xmlns:a16="http://schemas.microsoft.com/office/drawing/2014/main" id="{C75838D0-9277-894E-A0D0-5F26D47BF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741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4" name="Line 18">
              <a:extLst>
                <a:ext uri="{FF2B5EF4-FFF2-40B4-BE49-F238E27FC236}">
                  <a16:creationId xmlns:a16="http://schemas.microsoft.com/office/drawing/2014/main" id="{059C16FA-E50A-184B-A37E-2BAD0F4E1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371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5" name="Line 19">
              <a:extLst>
                <a:ext uri="{FF2B5EF4-FFF2-40B4-BE49-F238E27FC236}">
                  <a16:creationId xmlns:a16="http://schemas.microsoft.com/office/drawing/2014/main" id="{3AE64C1B-AE83-184E-AA5F-DAA2A5EE0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2854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436116" name="Object 20">
            <a:extLst>
              <a:ext uri="{FF2B5EF4-FFF2-40B4-BE49-F238E27FC236}">
                <a16:creationId xmlns:a16="http://schemas.microsoft.com/office/drawing/2014/main" id="{1081539F-1133-A743-95F7-1CD0049A70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994431"/>
              </p:ext>
            </p:extLst>
          </p:nvPr>
        </p:nvGraphicFramePr>
        <p:xfrm>
          <a:off x="9229726" y="5540374"/>
          <a:ext cx="6572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81200" imgH="736600" progId="Equation.3">
                  <p:embed/>
                </p:oleObj>
              </mc:Choice>
              <mc:Fallback>
                <p:oleObj name="Equation" r:id="rId11" imgW="1981200" imgH="736600" progId="Equation.3">
                  <p:embed/>
                  <p:pic>
                    <p:nvPicPr>
                      <p:cNvPr id="2436116" name="Object 20">
                        <a:extLst>
                          <a:ext uri="{FF2B5EF4-FFF2-40B4-BE49-F238E27FC236}">
                            <a16:creationId xmlns:a16="http://schemas.microsoft.com/office/drawing/2014/main" id="{1081539F-1133-A743-95F7-1CD0049A70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9726" y="5540374"/>
                        <a:ext cx="6572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6117" name="Object 21">
            <a:extLst>
              <a:ext uri="{FF2B5EF4-FFF2-40B4-BE49-F238E27FC236}">
                <a16:creationId xmlns:a16="http://schemas.microsoft.com/office/drawing/2014/main" id="{E71EF016-8DDA-FA4C-9ACE-52770FFB5A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255337"/>
              </p:ext>
            </p:extLst>
          </p:nvPr>
        </p:nvGraphicFramePr>
        <p:xfrm>
          <a:off x="9234488" y="4956174"/>
          <a:ext cx="65881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81200" imgH="736600" progId="Equation.3">
                  <p:embed/>
                </p:oleObj>
              </mc:Choice>
              <mc:Fallback>
                <p:oleObj name="Equation" r:id="rId13" imgW="1981200" imgH="736600" progId="Equation.3">
                  <p:embed/>
                  <p:pic>
                    <p:nvPicPr>
                      <p:cNvPr id="2436117" name="Object 21">
                        <a:extLst>
                          <a:ext uri="{FF2B5EF4-FFF2-40B4-BE49-F238E27FC236}">
                            <a16:creationId xmlns:a16="http://schemas.microsoft.com/office/drawing/2014/main" id="{E71EF016-8DDA-FA4C-9ACE-52770FFB5A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4488" y="4956174"/>
                        <a:ext cx="65881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6118" name="Object 22">
            <a:extLst>
              <a:ext uri="{FF2B5EF4-FFF2-40B4-BE49-F238E27FC236}">
                <a16:creationId xmlns:a16="http://schemas.microsoft.com/office/drawing/2014/main" id="{FCB62259-9EBC-EE4D-8FDD-593C96011A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600838"/>
              </p:ext>
            </p:extLst>
          </p:nvPr>
        </p:nvGraphicFramePr>
        <p:xfrm>
          <a:off x="9223376" y="4154487"/>
          <a:ext cx="6826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044700" imgH="736600" progId="Equation.3">
                  <p:embed/>
                </p:oleObj>
              </mc:Choice>
              <mc:Fallback>
                <p:oleObj name="Equation" r:id="rId15" imgW="2044700" imgH="736600" progId="Equation.3">
                  <p:embed/>
                  <p:pic>
                    <p:nvPicPr>
                      <p:cNvPr id="2436118" name="Object 22">
                        <a:extLst>
                          <a:ext uri="{FF2B5EF4-FFF2-40B4-BE49-F238E27FC236}">
                            <a16:creationId xmlns:a16="http://schemas.microsoft.com/office/drawing/2014/main" id="{FCB62259-9EBC-EE4D-8FDD-593C96011A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76" y="4154487"/>
                        <a:ext cx="6826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6119" name="Object 23">
            <a:extLst>
              <a:ext uri="{FF2B5EF4-FFF2-40B4-BE49-F238E27FC236}">
                <a16:creationId xmlns:a16="http://schemas.microsoft.com/office/drawing/2014/main" id="{93B9286F-9292-894D-93C9-E076FF65A8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02815"/>
              </p:ext>
            </p:extLst>
          </p:nvPr>
        </p:nvGraphicFramePr>
        <p:xfrm>
          <a:off x="9223376" y="5867399"/>
          <a:ext cx="68262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044700" imgH="952500" progId="Equation.3">
                  <p:embed/>
                </p:oleObj>
              </mc:Choice>
              <mc:Fallback>
                <p:oleObj name="Equation" r:id="rId17" imgW="2044700" imgH="952500" progId="Equation.3">
                  <p:embed/>
                  <p:pic>
                    <p:nvPicPr>
                      <p:cNvPr id="2436119" name="Object 23">
                        <a:extLst>
                          <a:ext uri="{FF2B5EF4-FFF2-40B4-BE49-F238E27FC236}">
                            <a16:creationId xmlns:a16="http://schemas.microsoft.com/office/drawing/2014/main" id="{93B9286F-9292-894D-93C9-E076FF65A8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76" y="5867399"/>
                        <a:ext cx="68262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4">
            <a:extLst>
              <a:ext uri="{FF2B5EF4-FFF2-40B4-BE49-F238E27FC236}">
                <a16:creationId xmlns:a16="http://schemas.microsoft.com/office/drawing/2014/main" id="{1E02C16E-3233-594F-B262-5AC7850C8EDA}"/>
              </a:ext>
            </a:extLst>
          </p:cNvPr>
          <p:cNvGrpSpPr>
            <a:grpSpLocks/>
          </p:cNvGrpSpPr>
          <p:nvPr/>
        </p:nvGrpSpPr>
        <p:grpSpPr bwMode="auto">
          <a:xfrm>
            <a:off x="7359650" y="5857875"/>
            <a:ext cx="1276350" cy="200025"/>
            <a:chOff x="2272" y="1632"/>
            <a:chExt cx="592" cy="208"/>
          </a:xfrm>
        </p:grpSpPr>
        <p:sp>
          <p:nvSpPr>
            <p:cNvPr id="10300" name="Arc 25">
              <a:extLst>
                <a:ext uri="{FF2B5EF4-FFF2-40B4-BE49-F238E27FC236}">
                  <a16:creationId xmlns:a16="http://schemas.microsoft.com/office/drawing/2014/main" id="{6DB1D911-F489-5746-B1D6-0450D3C7A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" y="1632"/>
              <a:ext cx="296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1" name="Arc 26">
              <a:extLst>
                <a:ext uri="{FF2B5EF4-FFF2-40B4-BE49-F238E27FC236}">
                  <a16:creationId xmlns:a16="http://schemas.microsoft.com/office/drawing/2014/main" id="{36C52833-3F86-E343-9F1B-D4EAA3E822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272" y="1632"/>
              <a:ext cx="296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7">
            <a:extLst>
              <a:ext uri="{FF2B5EF4-FFF2-40B4-BE49-F238E27FC236}">
                <a16:creationId xmlns:a16="http://schemas.microsoft.com/office/drawing/2014/main" id="{C4F82186-71EB-2542-A834-8B6E0BE46C52}"/>
              </a:ext>
            </a:extLst>
          </p:cNvPr>
          <p:cNvGrpSpPr>
            <a:grpSpLocks/>
          </p:cNvGrpSpPr>
          <p:nvPr/>
        </p:nvGrpSpPr>
        <p:grpSpPr bwMode="auto">
          <a:xfrm>
            <a:off x="7359650" y="5557838"/>
            <a:ext cx="1276350" cy="300037"/>
            <a:chOff x="3676" y="3653"/>
            <a:chExt cx="804" cy="189"/>
          </a:xfrm>
        </p:grpSpPr>
        <p:grpSp>
          <p:nvGrpSpPr>
            <p:cNvPr id="10294" name="Group 30">
              <a:extLst>
                <a:ext uri="{FF2B5EF4-FFF2-40B4-BE49-F238E27FC236}">
                  <a16:creationId xmlns:a16="http://schemas.microsoft.com/office/drawing/2014/main" id="{E343F7DE-A044-C844-ADEF-1DE6CFE23647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4078" y="3737"/>
              <a:ext cx="402" cy="105"/>
              <a:chOff x="2272" y="1632"/>
              <a:chExt cx="592" cy="208"/>
            </a:xfrm>
          </p:grpSpPr>
          <p:sp>
            <p:nvSpPr>
              <p:cNvPr id="10298" name="Arc 31">
                <a:extLst>
                  <a:ext uri="{FF2B5EF4-FFF2-40B4-BE49-F238E27FC236}">
                    <a16:creationId xmlns:a16="http://schemas.microsoft.com/office/drawing/2014/main" id="{9766E2D3-C6D5-4147-AB1B-EE857CE13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10299" name="Arc 32">
                <a:extLst>
                  <a:ext uri="{FF2B5EF4-FFF2-40B4-BE49-F238E27FC236}">
                    <a16:creationId xmlns:a16="http://schemas.microsoft.com/office/drawing/2014/main" id="{E5D0A7CE-B910-AB4F-B153-DD313AA9FA0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10295" name="Group 33">
              <a:extLst>
                <a:ext uri="{FF2B5EF4-FFF2-40B4-BE49-F238E27FC236}">
                  <a16:creationId xmlns:a16="http://schemas.microsoft.com/office/drawing/2014/main" id="{01E7C9A6-7E1B-6A46-8839-613D0BF259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6" y="3653"/>
              <a:ext cx="402" cy="105"/>
              <a:chOff x="2272" y="1632"/>
              <a:chExt cx="592" cy="208"/>
            </a:xfrm>
          </p:grpSpPr>
          <p:sp>
            <p:nvSpPr>
              <p:cNvPr id="10296" name="Arc 34">
                <a:extLst>
                  <a:ext uri="{FF2B5EF4-FFF2-40B4-BE49-F238E27FC236}">
                    <a16:creationId xmlns:a16="http://schemas.microsoft.com/office/drawing/2014/main" id="{7A732FD5-565E-FF4D-82AD-A5DC1E4E3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97" name="Arc 35">
                <a:extLst>
                  <a:ext uri="{FF2B5EF4-FFF2-40B4-BE49-F238E27FC236}">
                    <a16:creationId xmlns:a16="http://schemas.microsoft.com/office/drawing/2014/main" id="{849200A7-7FF9-3743-846B-87D3321D7B3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34">
            <a:extLst>
              <a:ext uri="{FF2B5EF4-FFF2-40B4-BE49-F238E27FC236}">
                <a16:creationId xmlns:a16="http://schemas.microsoft.com/office/drawing/2014/main" id="{0B49428B-7936-E542-AB08-E5A2F18B225B}"/>
              </a:ext>
            </a:extLst>
          </p:cNvPr>
          <p:cNvGrpSpPr>
            <a:grpSpLocks/>
          </p:cNvGrpSpPr>
          <p:nvPr/>
        </p:nvGrpSpPr>
        <p:grpSpPr bwMode="auto">
          <a:xfrm>
            <a:off x="7359651" y="4905375"/>
            <a:ext cx="1262063" cy="384175"/>
            <a:chOff x="3676" y="3242"/>
            <a:chExt cx="795" cy="242"/>
          </a:xfrm>
        </p:grpSpPr>
        <p:grpSp>
          <p:nvGrpSpPr>
            <p:cNvPr id="10285" name="Group 27">
              <a:extLst>
                <a:ext uri="{FF2B5EF4-FFF2-40B4-BE49-F238E27FC236}">
                  <a16:creationId xmlns:a16="http://schemas.microsoft.com/office/drawing/2014/main" id="{319AAD48-8704-C149-9B3F-35DD3DF1E6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6" y="3242"/>
              <a:ext cx="268" cy="126"/>
              <a:chOff x="2272" y="1632"/>
              <a:chExt cx="592" cy="208"/>
            </a:xfrm>
          </p:grpSpPr>
          <p:sp>
            <p:nvSpPr>
              <p:cNvPr id="10292" name="Arc 28">
                <a:extLst>
                  <a:ext uri="{FF2B5EF4-FFF2-40B4-BE49-F238E27FC236}">
                    <a16:creationId xmlns:a16="http://schemas.microsoft.com/office/drawing/2014/main" id="{43ABD063-63BF-3D4C-82BA-88ECBD8DA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93" name="Arc 29">
                <a:extLst>
                  <a:ext uri="{FF2B5EF4-FFF2-40B4-BE49-F238E27FC236}">
                    <a16:creationId xmlns:a16="http://schemas.microsoft.com/office/drawing/2014/main" id="{B90B029B-7382-784E-BEB1-C07C52750B5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86" name="Group 36">
              <a:extLst>
                <a:ext uri="{FF2B5EF4-FFF2-40B4-BE49-F238E27FC236}">
                  <a16:creationId xmlns:a16="http://schemas.microsoft.com/office/drawing/2014/main" id="{B08611DD-6A02-F44C-858E-1943E54A9D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3" y="3242"/>
              <a:ext cx="278" cy="126"/>
              <a:chOff x="2272" y="1632"/>
              <a:chExt cx="592" cy="208"/>
            </a:xfrm>
          </p:grpSpPr>
          <p:sp>
            <p:nvSpPr>
              <p:cNvPr id="10290" name="Arc 37">
                <a:extLst>
                  <a:ext uri="{FF2B5EF4-FFF2-40B4-BE49-F238E27FC236}">
                    <a16:creationId xmlns:a16="http://schemas.microsoft.com/office/drawing/2014/main" id="{33393C92-794E-474F-B624-FF4B64C55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91" name="Arc 38">
                <a:extLst>
                  <a:ext uri="{FF2B5EF4-FFF2-40B4-BE49-F238E27FC236}">
                    <a16:creationId xmlns:a16="http://schemas.microsoft.com/office/drawing/2014/main" id="{EF7F5CBE-C0B1-F047-89CE-52AFE9DB278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87" name="Group 39">
              <a:extLst>
                <a:ext uri="{FF2B5EF4-FFF2-40B4-BE49-F238E27FC236}">
                  <a16:creationId xmlns:a16="http://schemas.microsoft.com/office/drawing/2014/main" id="{04B389AC-0550-AE44-9B0C-DBDBB19917A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944" y="3368"/>
              <a:ext cx="239" cy="116"/>
              <a:chOff x="2272" y="1632"/>
              <a:chExt cx="592" cy="208"/>
            </a:xfrm>
          </p:grpSpPr>
          <p:sp>
            <p:nvSpPr>
              <p:cNvPr id="10288" name="Arc 40">
                <a:extLst>
                  <a:ext uri="{FF2B5EF4-FFF2-40B4-BE49-F238E27FC236}">
                    <a16:creationId xmlns:a16="http://schemas.microsoft.com/office/drawing/2014/main" id="{1CDF7D49-4ED9-CA40-9300-B850A1C57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10289" name="Arc 41">
                <a:extLst>
                  <a:ext uri="{FF2B5EF4-FFF2-40B4-BE49-F238E27FC236}">
                    <a16:creationId xmlns:a16="http://schemas.microsoft.com/office/drawing/2014/main" id="{797C36AE-3327-314F-8C0E-047F6F34AFC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" name="Group 44">
            <a:extLst>
              <a:ext uri="{FF2B5EF4-FFF2-40B4-BE49-F238E27FC236}">
                <a16:creationId xmlns:a16="http://schemas.microsoft.com/office/drawing/2014/main" id="{81D493AB-6686-6640-B14B-91BF15B365A8}"/>
              </a:ext>
            </a:extLst>
          </p:cNvPr>
          <p:cNvGrpSpPr>
            <a:grpSpLocks/>
          </p:cNvGrpSpPr>
          <p:nvPr/>
        </p:nvGrpSpPr>
        <p:grpSpPr bwMode="auto">
          <a:xfrm>
            <a:off x="7359650" y="4203700"/>
            <a:ext cx="1276350" cy="168275"/>
            <a:chOff x="3676" y="2800"/>
            <a:chExt cx="804" cy="106"/>
          </a:xfrm>
        </p:grpSpPr>
        <p:grpSp>
          <p:nvGrpSpPr>
            <p:cNvPr id="10271" name="Group 42">
              <a:extLst>
                <a:ext uri="{FF2B5EF4-FFF2-40B4-BE49-F238E27FC236}">
                  <a16:creationId xmlns:a16="http://schemas.microsoft.com/office/drawing/2014/main" id="{DBAD2099-00C4-0749-A73A-A26D140286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6" y="2800"/>
              <a:ext cx="402" cy="106"/>
              <a:chOff x="1200" y="3456"/>
              <a:chExt cx="672" cy="144"/>
            </a:xfrm>
          </p:grpSpPr>
          <p:grpSp>
            <p:nvGrpSpPr>
              <p:cNvPr id="10279" name="Group 43">
                <a:extLst>
                  <a:ext uri="{FF2B5EF4-FFF2-40B4-BE49-F238E27FC236}">
                    <a16:creationId xmlns:a16="http://schemas.microsoft.com/office/drawing/2014/main" id="{9BF5FE4A-A8E8-2B4F-AEB0-0446288A8F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536" y="3520"/>
                <a:ext cx="336" cy="80"/>
                <a:chOff x="2272" y="1632"/>
                <a:chExt cx="592" cy="208"/>
              </a:xfrm>
            </p:grpSpPr>
            <p:sp>
              <p:nvSpPr>
                <p:cNvPr id="10283" name="Arc 44">
                  <a:extLst>
                    <a:ext uri="{FF2B5EF4-FFF2-40B4-BE49-F238E27FC236}">
                      <a16:creationId xmlns:a16="http://schemas.microsoft.com/office/drawing/2014/main" id="{3452C2A4-73CB-C34C-9E69-1E4B3E0E2C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10284" name="Arc 45">
                  <a:extLst>
                    <a:ext uri="{FF2B5EF4-FFF2-40B4-BE49-F238E27FC236}">
                      <a16:creationId xmlns:a16="http://schemas.microsoft.com/office/drawing/2014/main" id="{71FE3D29-AE12-4548-B35B-559373FBEB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80" name="Group 46">
                <a:extLst>
                  <a:ext uri="{FF2B5EF4-FFF2-40B4-BE49-F238E27FC236}">
                    <a16:creationId xmlns:a16="http://schemas.microsoft.com/office/drawing/2014/main" id="{E5076DA7-FCD5-4446-88AC-0DE987BDBC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0" y="3456"/>
                <a:ext cx="336" cy="80"/>
                <a:chOff x="2272" y="1632"/>
                <a:chExt cx="592" cy="208"/>
              </a:xfrm>
            </p:grpSpPr>
            <p:sp>
              <p:nvSpPr>
                <p:cNvPr id="10281" name="Arc 47">
                  <a:extLst>
                    <a:ext uri="{FF2B5EF4-FFF2-40B4-BE49-F238E27FC236}">
                      <a16:creationId xmlns:a16="http://schemas.microsoft.com/office/drawing/2014/main" id="{E7731FF2-1919-8C4F-9652-2F22995F2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Arc 48">
                  <a:extLst>
                    <a:ext uri="{FF2B5EF4-FFF2-40B4-BE49-F238E27FC236}">
                      <a16:creationId xmlns:a16="http://schemas.microsoft.com/office/drawing/2014/main" id="{29C85131-926F-394B-933D-18E697DDD8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272" name="Group 49">
              <a:extLst>
                <a:ext uri="{FF2B5EF4-FFF2-40B4-BE49-F238E27FC236}">
                  <a16:creationId xmlns:a16="http://schemas.microsoft.com/office/drawing/2014/main" id="{8810B7F2-E1AB-F246-B359-C4FC508B9F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78" y="2800"/>
              <a:ext cx="402" cy="106"/>
              <a:chOff x="1200" y="3456"/>
              <a:chExt cx="672" cy="144"/>
            </a:xfrm>
          </p:grpSpPr>
          <p:grpSp>
            <p:nvGrpSpPr>
              <p:cNvPr id="10273" name="Group 50">
                <a:extLst>
                  <a:ext uri="{FF2B5EF4-FFF2-40B4-BE49-F238E27FC236}">
                    <a16:creationId xmlns:a16="http://schemas.microsoft.com/office/drawing/2014/main" id="{6785B496-4ED2-8747-8047-43D156B9A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536" y="3520"/>
                <a:ext cx="336" cy="80"/>
                <a:chOff x="2272" y="1632"/>
                <a:chExt cx="592" cy="208"/>
              </a:xfrm>
            </p:grpSpPr>
            <p:sp>
              <p:nvSpPr>
                <p:cNvPr id="10277" name="Arc 51">
                  <a:extLst>
                    <a:ext uri="{FF2B5EF4-FFF2-40B4-BE49-F238E27FC236}">
                      <a16:creationId xmlns:a16="http://schemas.microsoft.com/office/drawing/2014/main" id="{2C97F611-49C0-EF4A-9D63-A850A9BF02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10278" name="Arc 52">
                  <a:extLst>
                    <a:ext uri="{FF2B5EF4-FFF2-40B4-BE49-F238E27FC236}">
                      <a16:creationId xmlns:a16="http://schemas.microsoft.com/office/drawing/2014/main" id="{B7C0C0FB-2EF6-E445-93D9-84F11A17B2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74" name="Group 53">
                <a:extLst>
                  <a:ext uri="{FF2B5EF4-FFF2-40B4-BE49-F238E27FC236}">
                    <a16:creationId xmlns:a16="http://schemas.microsoft.com/office/drawing/2014/main" id="{B3D30FCA-1F93-1148-B69C-6F3E60C813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0" y="3456"/>
                <a:ext cx="336" cy="80"/>
                <a:chOff x="2272" y="1632"/>
                <a:chExt cx="592" cy="208"/>
              </a:xfrm>
            </p:grpSpPr>
            <p:sp>
              <p:nvSpPr>
                <p:cNvPr id="10275" name="Arc 54">
                  <a:extLst>
                    <a:ext uri="{FF2B5EF4-FFF2-40B4-BE49-F238E27FC236}">
                      <a16:creationId xmlns:a16="http://schemas.microsoft.com/office/drawing/2014/main" id="{CA1767D7-89E9-9440-99D1-EFD8130B00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6" name="Arc 55">
                  <a:extLst>
                    <a:ext uri="{FF2B5EF4-FFF2-40B4-BE49-F238E27FC236}">
                      <a16:creationId xmlns:a16="http://schemas.microsoft.com/office/drawing/2014/main" id="{B88D7DD7-C9FD-4C4A-AF20-4DD20B630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9" name="Group 56">
            <a:extLst>
              <a:ext uri="{FF2B5EF4-FFF2-40B4-BE49-F238E27FC236}">
                <a16:creationId xmlns:a16="http://schemas.microsoft.com/office/drawing/2014/main" id="{364C0975-2CF8-8847-BF66-D9D548040495}"/>
              </a:ext>
            </a:extLst>
          </p:cNvPr>
          <p:cNvGrpSpPr>
            <a:grpSpLocks/>
          </p:cNvGrpSpPr>
          <p:nvPr/>
        </p:nvGrpSpPr>
        <p:grpSpPr bwMode="auto">
          <a:xfrm>
            <a:off x="7967664" y="3552824"/>
            <a:ext cx="90487" cy="501650"/>
            <a:chOff x="672" y="2928"/>
            <a:chExt cx="48" cy="240"/>
          </a:xfrm>
        </p:grpSpPr>
        <p:sp>
          <p:nvSpPr>
            <p:cNvPr id="10268" name="Oval 57">
              <a:extLst>
                <a:ext uri="{FF2B5EF4-FFF2-40B4-BE49-F238E27FC236}">
                  <a16:creationId xmlns:a16="http://schemas.microsoft.com/office/drawing/2014/main" id="{979F8432-5F9C-E04F-BDB6-122BEA363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928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0269" name="Oval 58">
              <a:extLst>
                <a:ext uri="{FF2B5EF4-FFF2-40B4-BE49-F238E27FC236}">
                  <a16:creationId xmlns:a16="http://schemas.microsoft.com/office/drawing/2014/main" id="{29532C3C-141F-8445-9A7C-FE31AD51F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1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0270" name="Oval 59">
              <a:extLst>
                <a:ext uri="{FF2B5EF4-FFF2-40B4-BE49-F238E27FC236}">
                  <a16:creationId xmlns:a16="http://schemas.microsoft.com/office/drawing/2014/main" id="{B075B503-9083-8548-8E5F-C18A8D0EC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02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2436159" name="Line 60">
            <a:extLst>
              <a:ext uri="{FF2B5EF4-FFF2-40B4-BE49-F238E27FC236}">
                <a16:creationId xmlns:a16="http://schemas.microsoft.com/office/drawing/2014/main" id="{A702BDBC-9162-9144-B83D-4432A458DB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3022600"/>
            <a:ext cx="1295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36160" name="Line 61">
            <a:extLst>
              <a:ext uri="{FF2B5EF4-FFF2-40B4-BE49-F238E27FC236}">
                <a16:creationId xmlns:a16="http://schemas.microsoft.com/office/drawing/2014/main" id="{62B74D6A-41FC-CB4B-AAA1-5F2015115C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88000" y="3022600"/>
            <a:ext cx="1798638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36161" name="Line 62">
            <a:extLst>
              <a:ext uri="{FF2B5EF4-FFF2-40B4-BE49-F238E27FC236}">
                <a16:creationId xmlns:a16="http://schemas.microsoft.com/office/drawing/2014/main" id="{F601B158-D417-EF4A-BC37-6B4BA3948F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01000" y="3022600"/>
            <a:ext cx="1371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36163" name="Text Box 64">
            <a:extLst>
              <a:ext uri="{FF2B5EF4-FFF2-40B4-BE49-F238E27FC236}">
                <a16:creationId xmlns:a16="http://schemas.microsoft.com/office/drawing/2014/main" id="{BD32FF5E-0DE5-914B-AF86-674FC5CE5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957888"/>
            <a:ext cx="2819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800">
                <a:ea typeface="굴림" panose="020B0600000101010101" pitchFamily="34" charset="-127"/>
                <a:cs typeface="ＭＳ Ｐゴシック" panose="020B0600070205080204" pitchFamily="34" charset="-128"/>
              </a:rPr>
              <a:t>Discrete Energy Levels!</a:t>
            </a:r>
          </a:p>
        </p:txBody>
      </p:sp>
      <p:sp>
        <p:nvSpPr>
          <p:cNvPr id="2436164" name="Rectangle 68">
            <a:extLst>
              <a:ext uri="{FF2B5EF4-FFF2-40B4-BE49-F238E27FC236}">
                <a16:creationId xmlns:a16="http://schemas.microsoft.com/office/drawing/2014/main" id="{DB6A8B44-1FBB-6147-9647-0995CCED3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2590800"/>
            <a:ext cx="19812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36165" name="Rectangle 69">
            <a:extLst>
              <a:ext uri="{FF2B5EF4-FFF2-40B4-BE49-F238E27FC236}">
                <a16:creationId xmlns:a16="http://schemas.microsoft.com/office/drawing/2014/main" id="{FC3CD3CD-C44D-B44A-AAF2-A4B97E734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2590800"/>
            <a:ext cx="19558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36166" name="Rectangle 70">
            <a:extLst>
              <a:ext uri="{FF2B5EF4-FFF2-40B4-BE49-F238E27FC236}">
                <a16:creationId xmlns:a16="http://schemas.microsoft.com/office/drawing/2014/main" id="{6D35FC73-52B4-B941-A213-6CD18A48F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590800"/>
            <a:ext cx="33528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71" name="Object 61">
            <a:extLst>
              <a:ext uri="{FF2B5EF4-FFF2-40B4-BE49-F238E27FC236}">
                <a16:creationId xmlns:a16="http://schemas.microsoft.com/office/drawing/2014/main" id="{F021B929-0243-574D-94C8-A6F98C8CA2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95255" y="1789555"/>
          <a:ext cx="3824287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754100" imgH="2628900" progId="Equation.3">
                  <p:embed/>
                </p:oleObj>
              </mc:Choice>
              <mc:Fallback>
                <p:oleObj name="Equation" r:id="rId19" imgW="13754100" imgH="2628900" progId="Equation.3">
                  <p:embed/>
                  <p:pic>
                    <p:nvPicPr>
                      <p:cNvPr id="71" name="Object 61">
                        <a:extLst>
                          <a:ext uri="{FF2B5EF4-FFF2-40B4-BE49-F238E27FC236}">
                            <a16:creationId xmlns:a16="http://schemas.microsoft.com/office/drawing/2014/main" id="{F021B929-0243-574D-94C8-A6F98C8CA2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255" y="1789555"/>
                        <a:ext cx="3824287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453E5960-C9F2-5C4C-B989-C5B260E2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1-D Particle in a Box </a:t>
            </a:r>
            <a:r>
              <a:rPr lang="en-US" altLang="en-US" sz="2000" dirty="0">
                <a:ea typeface="ＭＳ Ｐゴシック" panose="020B0600070205080204" pitchFamily="34" charset="-128"/>
              </a:rPr>
              <a:t>– The Solution</a:t>
            </a:r>
            <a:endParaRPr lang="en-US" dirty="0"/>
          </a:p>
        </p:txBody>
      </p:sp>
      <p:sp>
        <p:nvSpPr>
          <p:cNvPr id="74" name="Text Box 41">
            <a:extLst>
              <a:ext uri="{FF2B5EF4-FFF2-40B4-BE49-F238E27FC236}">
                <a16:creationId xmlns:a16="http://schemas.microsoft.com/office/drawing/2014/main" id="{7A85390A-C288-3D41-B78A-5DA314833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0316" y="747162"/>
            <a:ext cx="1701107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</p:spTree>
    <p:extLst>
      <p:ext uri="{BB962C8B-B14F-4D97-AF65-F5344CB8AC3E}">
        <p14:creationId xmlns:p14="http://schemas.microsoft.com/office/powerpoint/2010/main" val="801553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3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3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3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3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3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3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3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3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3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3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3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3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3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6099" grpId="0" animBg="1"/>
      <p:bldP spid="2436163" grpId="0"/>
      <p:bldP spid="2436164" grpId="0" animBg="1"/>
      <p:bldP spid="2436165" grpId="0" animBg="1"/>
      <p:bldP spid="243616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B7FB-51B8-2C4E-82FA-CA0A3539B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1-D Particle in a Box – Quantum vs. Macroscopic</a:t>
            </a:r>
            <a:endParaRPr lang="en-US" dirty="0"/>
          </a:p>
        </p:txBody>
      </p:sp>
      <p:sp>
        <p:nvSpPr>
          <p:cNvPr id="2438147" name="Rectangle 3">
            <a:extLst>
              <a:ext uri="{FF2B5EF4-FFF2-40B4-BE49-F238E27FC236}">
                <a16:creationId xmlns:a16="http://schemas.microsoft.com/office/drawing/2014/main" id="{D7A33303-E1EF-E446-850F-A93C5216B43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801688"/>
            <a:ext cx="9671050" cy="55991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Quantum world </a:t>
            </a:r>
            <a:r>
              <a:rPr lang="en-US" altLang="ko-KR" sz="2400" dirty="0">
                <a:ea typeface="굴림" panose="020B0600000101010101" pitchFamily="34" charset="-127"/>
                <a:sym typeface="Symbol" pitchFamily="2" charset="2"/>
              </a:rPr>
              <a:t> </a:t>
            </a:r>
            <a:r>
              <a:rPr lang="en-US" altLang="ko-KR" sz="2400" dirty="0">
                <a:ea typeface="굴림" panose="020B0600000101010101" pitchFamily="34" charset="-127"/>
              </a:rPr>
              <a:t>Macroscopic world</a:t>
            </a:r>
            <a:endParaRPr lang="en-US" altLang="ko-KR" sz="1800" dirty="0"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r>
              <a:rPr lang="en-US" altLang="ko-KR" sz="2400" dirty="0">
                <a:ea typeface="굴림" panose="020B0600000101010101" pitchFamily="34" charset="-127"/>
              </a:rPr>
              <a:t>Effect of system size</a:t>
            </a:r>
          </a:p>
        </p:txBody>
      </p:sp>
      <p:graphicFrame>
        <p:nvGraphicFramePr>
          <p:cNvPr id="11266" name="Object 4">
            <a:extLst>
              <a:ext uri="{FF2B5EF4-FFF2-40B4-BE49-F238E27FC236}">
                <a16:creationId xmlns:a16="http://schemas.microsoft.com/office/drawing/2014/main" id="{4EB6BED3-D4DD-3C43-BC0E-4C5F30E5BE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598618"/>
              </p:ext>
            </p:extLst>
          </p:nvPr>
        </p:nvGraphicFramePr>
        <p:xfrm>
          <a:off x="4587391" y="1482406"/>
          <a:ext cx="2637585" cy="114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02300" imgH="2489200" progId="Equation.3">
                  <p:embed/>
                </p:oleObj>
              </mc:Choice>
              <mc:Fallback>
                <p:oleObj name="Equation" r:id="rId3" imgW="5702300" imgH="2489200" progId="Equation.3">
                  <p:embed/>
                  <p:pic>
                    <p:nvPicPr>
                      <p:cNvPr id="11266" name="Object 4">
                        <a:extLst>
                          <a:ext uri="{FF2B5EF4-FFF2-40B4-BE49-F238E27FC236}">
                            <a16:creationId xmlns:a16="http://schemas.microsoft.com/office/drawing/2014/main" id="{4EB6BED3-D4DD-3C43-BC0E-4C5F30E5BE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391" y="1482406"/>
                        <a:ext cx="2637585" cy="114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5">
            <a:extLst>
              <a:ext uri="{FF2B5EF4-FFF2-40B4-BE49-F238E27FC236}">
                <a16:creationId xmlns:a16="http://schemas.microsoft.com/office/drawing/2014/main" id="{9F3EDF9F-F1F5-5240-967C-61BE169521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066205"/>
              </p:ext>
            </p:extLst>
          </p:nvPr>
        </p:nvGraphicFramePr>
        <p:xfrm>
          <a:off x="1295400" y="2078039"/>
          <a:ext cx="9271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41700" imgH="1028700" progId="Equation.3">
                  <p:embed/>
                </p:oleObj>
              </mc:Choice>
              <mc:Fallback>
                <p:oleObj name="Equation" r:id="rId5" imgW="3441700" imgH="1028700" progId="Equation.3">
                  <p:embed/>
                  <p:pic>
                    <p:nvPicPr>
                      <p:cNvPr id="11267" name="Object 5">
                        <a:extLst>
                          <a:ext uri="{FF2B5EF4-FFF2-40B4-BE49-F238E27FC236}">
                            <a16:creationId xmlns:a16="http://schemas.microsoft.com/office/drawing/2014/main" id="{9F3EDF9F-F1F5-5240-967C-61BE169521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078039"/>
                        <a:ext cx="927100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326" name="Group 20">
            <a:extLst>
              <a:ext uri="{FF2B5EF4-FFF2-40B4-BE49-F238E27FC236}">
                <a16:creationId xmlns:a16="http://schemas.microsoft.com/office/drawing/2014/main" id="{0B0D4DA7-A981-6943-850C-B440CEF7C049}"/>
              </a:ext>
            </a:extLst>
          </p:cNvPr>
          <p:cNvGrpSpPr>
            <a:grpSpLocks/>
          </p:cNvGrpSpPr>
          <p:nvPr/>
        </p:nvGrpSpPr>
        <p:grpSpPr bwMode="auto">
          <a:xfrm>
            <a:off x="1743255" y="2473237"/>
            <a:ext cx="27856" cy="345000"/>
            <a:chOff x="672" y="2928"/>
            <a:chExt cx="48" cy="240"/>
          </a:xfrm>
        </p:grpSpPr>
        <p:sp>
          <p:nvSpPr>
            <p:cNvPr id="11327" name="Oval 21">
              <a:extLst>
                <a:ext uri="{FF2B5EF4-FFF2-40B4-BE49-F238E27FC236}">
                  <a16:creationId xmlns:a16="http://schemas.microsoft.com/office/drawing/2014/main" id="{DAB6543F-8385-7A43-8A8C-399BC0C45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928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1328" name="Oval 22">
              <a:extLst>
                <a:ext uri="{FF2B5EF4-FFF2-40B4-BE49-F238E27FC236}">
                  <a16:creationId xmlns:a16="http://schemas.microsoft.com/office/drawing/2014/main" id="{CA957D7E-BB69-4E42-8606-0D5423B48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1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1329" name="Oval 23">
              <a:extLst>
                <a:ext uri="{FF2B5EF4-FFF2-40B4-BE49-F238E27FC236}">
                  <a16:creationId xmlns:a16="http://schemas.microsoft.com/office/drawing/2014/main" id="{6B1D95A9-AF4D-9C4D-9A33-DD85D51B8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02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5" name="Group 21">
            <a:extLst>
              <a:ext uri="{FF2B5EF4-FFF2-40B4-BE49-F238E27FC236}">
                <a16:creationId xmlns:a16="http://schemas.microsoft.com/office/drawing/2014/main" id="{B59B2E6D-A357-4749-A3BD-E2BE90B120F5}"/>
              </a:ext>
            </a:extLst>
          </p:cNvPr>
          <p:cNvGrpSpPr>
            <a:grpSpLocks/>
          </p:cNvGrpSpPr>
          <p:nvPr/>
        </p:nvGrpSpPr>
        <p:grpSpPr bwMode="auto">
          <a:xfrm>
            <a:off x="2474912" y="2078038"/>
            <a:ext cx="1955800" cy="2189162"/>
            <a:chOff x="1102" y="1789"/>
            <a:chExt cx="1232" cy="1379"/>
          </a:xfrm>
        </p:grpSpPr>
        <p:graphicFrame>
          <p:nvGraphicFramePr>
            <p:cNvPr id="11269" name="Object 22">
              <a:extLst>
                <a:ext uri="{FF2B5EF4-FFF2-40B4-BE49-F238E27FC236}">
                  <a16:creationId xmlns:a16="http://schemas.microsoft.com/office/drawing/2014/main" id="{6BE91110-B885-F145-92D5-19DA7086D5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81" y="1789"/>
            <a:ext cx="659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873500" imgH="1028700" progId="Equation.3">
                    <p:embed/>
                  </p:oleObj>
                </mc:Choice>
                <mc:Fallback>
                  <p:oleObj name="Equation" r:id="rId7" imgW="3873500" imgH="1028700" progId="Equation.3">
                    <p:embed/>
                    <p:pic>
                      <p:nvPicPr>
                        <p:cNvPr id="11269" name="Object 22">
                          <a:extLst>
                            <a:ext uri="{FF2B5EF4-FFF2-40B4-BE49-F238E27FC236}">
                              <a16:creationId xmlns:a16="http://schemas.microsoft.com/office/drawing/2014/main" id="{6BE91110-B885-F145-92D5-19DA7086D5F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1" y="1789"/>
                          <a:ext cx="659" cy="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02" name="Line 24">
              <a:extLst>
                <a:ext uri="{FF2B5EF4-FFF2-40B4-BE49-F238E27FC236}">
                  <a16:creationId xmlns:a16="http://schemas.microsoft.com/office/drawing/2014/main" id="{4CB27B47-D9C9-4540-B57C-90A058607E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2" y="3168"/>
              <a:ext cx="12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3" name="Line 25">
              <a:extLst>
                <a:ext uri="{FF2B5EF4-FFF2-40B4-BE49-F238E27FC236}">
                  <a16:creationId xmlns:a16="http://schemas.microsoft.com/office/drawing/2014/main" id="{1092CC92-03F3-7644-B0BD-98B5AA8E00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1" y="1951"/>
              <a:ext cx="0" cy="12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4" name="Line 26">
              <a:extLst>
                <a:ext uri="{FF2B5EF4-FFF2-40B4-BE49-F238E27FC236}">
                  <a16:creationId xmlns:a16="http://schemas.microsoft.com/office/drawing/2014/main" id="{740DC696-ED29-CD48-8218-532C894602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45" y="1951"/>
              <a:ext cx="0" cy="12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5" name="Rectangle 27">
              <a:extLst>
                <a:ext uri="{FF2B5EF4-FFF2-40B4-BE49-F238E27FC236}">
                  <a16:creationId xmlns:a16="http://schemas.microsoft.com/office/drawing/2014/main" id="{E2C50572-0963-D84E-BC60-44D46217E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2059"/>
              <a:ext cx="210" cy="1103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1306" name="Rectangle 28">
              <a:extLst>
                <a:ext uri="{FF2B5EF4-FFF2-40B4-BE49-F238E27FC236}">
                  <a16:creationId xmlns:a16="http://schemas.microsoft.com/office/drawing/2014/main" id="{E59CA226-C4CE-B94A-A1D2-14E25FDDB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2059"/>
              <a:ext cx="210" cy="1103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11307" name="Line 29">
              <a:extLst>
                <a:ext uri="{FF2B5EF4-FFF2-40B4-BE49-F238E27FC236}">
                  <a16:creationId xmlns:a16="http://schemas.microsoft.com/office/drawing/2014/main" id="{CD538D5B-6920-C846-BEFE-5D7E588FFD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0" y="3121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8" name="Line 30">
              <a:extLst>
                <a:ext uri="{FF2B5EF4-FFF2-40B4-BE49-F238E27FC236}">
                  <a16:creationId xmlns:a16="http://schemas.microsoft.com/office/drawing/2014/main" id="{1A0BAE96-0546-4746-81EA-B0D376B9F9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0" y="2969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9" name="Line 31">
              <a:extLst>
                <a:ext uri="{FF2B5EF4-FFF2-40B4-BE49-F238E27FC236}">
                  <a16:creationId xmlns:a16="http://schemas.microsoft.com/office/drawing/2014/main" id="{8017AC75-3CFF-344D-80D3-965ADA7C93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0" y="2777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0" name="Line 32">
              <a:extLst>
                <a:ext uri="{FF2B5EF4-FFF2-40B4-BE49-F238E27FC236}">
                  <a16:creationId xmlns:a16="http://schemas.microsoft.com/office/drawing/2014/main" id="{2C82EDE6-315C-3240-B52E-222642378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0" y="2285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311" name="Group 33">
              <a:extLst>
                <a:ext uri="{FF2B5EF4-FFF2-40B4-BE49-F238E27FC236}">
                  <a16:creationId xmlns:a16="http://schemas.microsoft.com/office/drawing/2014/main" id="{05EADDBC-99E0-F344-94BB-A248557940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7" y="2038"/>
              <a:ext cx="46" cy="217"/>
              <a:chOff x="672" y="2928"/>
              <a:chExt cx="48" cy="240"/>
            </a:xfrm>
          </p:grpSpPr>
          <p:sp>
            <p:nvSpPr>
              <p:cNvPr id="11322" name="Oval 34">
                <a:extLst>
                  <a:ext uri="{FF2B5EF4-FFF2-40B4-BE49-F238E27FC236}">
                    <a16:creationId xmlns:a16="http://schemas.microsoft.com/office/drawing/2014/main" id="{6C130FCD-086D-A34C-BE8C-1F6E2BD43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928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1323" name="Oval 35">
                <a:extLst>
                  <a:ext uri="{FF2B5EF4-FFF2-40B4-BE49-F238E27FC236}">
                    <a16:creationId xmlns:a16="http://schemas.microsoft.com/office/drawing/2014/main" id="{18592A00-B8AD-4544-9AB3-85F7F91528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3120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1324" name="Oval 36">
                <a:extLst>
                  <a:ext uri="{FF2B5EF4-FFF2-40B4-BE49-F238E27FC236}">
                    <a16:creationId xmlns:a16="http://schemas.microsoft.com/office/drawing/2014/main" id="{9DBAB49A-6565-7142-AE5A-329A917DB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30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1800">
                  <a:ea typeface="ＭＳ Ｐゴシック" panose="020B0600070205080204" pitchFamily="34" charset="-128"/>
                </a:endParaRPr>
              </a:p>
            </p:txBody>
          </p:sp>
        </p:grpSp>
        <p:sp>
          <p:nvSpPr>
            <p:cNvPr id="11312" name="Line 37">
              <a:extLst>
                <a:ext uri="{FF2B5EF4-FFF2-40B4-BE49-F238E27FC236}">
                  <a16:creationId xmlns:a16="http://schemas.microsoft.com/office/drawing/2014/main" id="{5EE2AEE8-B570-5141-9E7A-328ECDEB34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6" y="3139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3" name="Line 38">
              <a:extLst>
                <a:ext uri="{FF2B5EF4-FFF2-40B4-BE49-F238E27FC236}">
                  <a16:creationId xmlns:a16="http://schemas.microsoft.com/office/drawing/2014/main" id="{0B3D1ACE-CED0-E845-9535-3D0087C89C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2" y="3103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4" name="Line 39">
              <a:extLst>
                <a:ext uri="{FF2B5EF4-FFF2-40B4-BE49-F238E27FC236}">
                  <a16:creationId xmlns:a16="http://schemas.microsoft.com/office/drawing/2014/main" id="{CA114DC7-4036-3B4C-BAD7-31D312508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6" y="3059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5" name="Line 40">
              <a:extLst>
                <a:ext uri="{FF2B5EF4-FFF2-40B4-BE49-F238E27FC236}">
                  <a16:creationId xmlns:a16="http://schemas.microsoft.com/office/drawing/2014/main" id="{2C361F5B-C8EE-D64F-A678-0F726F1A5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8" y="3016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6" name="Line 41">
              <a:extLst>
                <a:ext uri="{FF2B5EF4-FFF2-40B4-BE49-F238E27FC236}">
                  <a16:creationId xmlns:a16="http://schemas.microsoft.com/office/drawing/2014/main" id="{EFCE6864-E7CF-6946-8138-E690C19C57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4" y="2900"/>
              <a:ext cx="11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7" name="Line 42">
              <a:extLst>
                <a:ext uri="{FF2B5EF4-FFF2-40B4-BE49-F238E27FC236}">
                  <a16:creationId xmlns:a16="http://schemas.microsoft.com/office/drawing/2014/main" id="{F69E050A-BCF2-7B42-A28B-3CC92327C7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2" y="2646"/>
              <a:ext cx="1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8" name="Line 43">
              <a:extLst>
                <a:ext uri="{FF2B5EF4-FFF2-40B4-BE49-F238E27FC236}">
                  <a16:creationId xmlns:a16="http://schemas.microsoft.com/office/drawing/2014/main" id="{23BBBE61-7B24-3148-A5B3-AD09273D3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4" y="3154"/>
              <a:ext cx="11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9" name="Line 44">
              <a:extLst>
                <a:ext uri="{FF2B5EF4-FFF2-40B4-BE49-F238E27FC236}">
                  <a16:creationId xmlns:a16="http://schemas.microsoft.com/office/drawing/2014/main" id="{2BCD1CE2-DCF7-614B-85B0-8C981FBA04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4" y="3146"/>
              <a:ext cx="11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0" name="Line 45">
              <a:extLst>
                <a:ext uri="{FF2B5EF4-FFF2-40B4-BE49-F238E27FC236}">
                  <a16:creationId xmlns:a16="http://schemas.microsoft.com/office/drawing/2014/main" id="{45562FD6-D083-B74E-A28E-6447588DC6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4" y="3117"/>
              <a:ext cx="11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1" name="Line 46">
              <a:extLst>
                <a:ext uri="{FF2B5EF4-FFF2-40B4-BE49-F238E27FC236}">
                  <a16:creationId xmlns:a16="http://schemas.microsoft.com/office/drawing/2014/main" id="{74DF9BAD-8E85-554A-BA25-F0ED2CB0E0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7" y="2474"/>
              <a:ext cx="11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6">
            <a:extLst>
              <a:ext uri="{FF2B5EF4-FFF2-40B4-BE49-F238E27FC236}">
                <a16:creationId xmlns:a16="http://schemas.microsoft.com/office/drawing/2014/main" id="{BB2746A5-269A-C84D-BB43-E01FB4496BB4}"/>
              </a:ext>
            </a:extLst>
          </p:cNvPr>
          <p:cNvGrpSpPr>
            <a:grpSpLocks/>
          </p:cNvGrpSpPr>
          <p:nvPr/>
        </p:nvGrpSpPr>
        <p:grpSpPr bwMode="auto">
          <a:xfrm>
            <a:off x="6950075" y="2078038"/>
            <a:ext cx="3946525" cy="2189162"/>
            <a:chOff x="2961" y="1789"/>
            <a:chExt cx="2486" cy="1379"/>
          </a:xfrm>
        </p:grpSpPr>
        <p:grpSp>
          <p:nvGrpSpPr>
            <p:cNvPr id="11276" name="Group 47">
              <a:extLst>
                <a:ext uri="{FF2B5EF4-FFF2-40B4-BE49-F238E27FC236}">
                  <a16:creationId xmlns:a16="http://schemas.microsoft.com/office/drawing/2014/main" id="{3A622CE0-0219-3847-BD28-67C84BA6AC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1" y="1789"/>
              <a:ext cx="2486" cy="1379"/>
              <a:chOff x="2961" y="1789"/>
              <a:chExt cx="2486" cy="1379"/>
            </a:xfrm>
          </p:grpSpPr>
          <p:graphicFrame>
            <p:nvGraphicFramePr>
              <p:cNvPr id="11268" name="Object 48">
                <a:extLst>
                  <a:ext uri="{FF2B5EF4-FFF2-40B4-BE49-F238E27FC236}">
                    <a16:creationId xmlns:a16="http://schemas.microsoft.com/office/drawing/2014/main" id="{2A513959-0DFD-A44E-9B09-289A0F17E3A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898" y="1789"/>
              <a:ext cx="646" cy="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3797300" imgH="1028700" progId="Equation.3">
                      <p:embed/>
                    </p:oleObj>
                  </mc:Choice>
                  <mc:Fallback>
                    <p:oleObj name="Equation" r:id="rId9" imgW="3797300" imgH="1028700" progId="Equation.3">
                      <p:embed/>
                      <p:pic>
                        <p:nvPicPr>
                          <p:cNvPr id="11268" name="Object 48">
                            <a:extLst>
                              <a:ext uri="{FF2B5EF4-FFF2-40B4-BE49-F238E27FC236}">
                                <a16:creationId xmlns:a16="http://schemas.microsoft.com/office/drawing/2014/main" id="{2A513959-0DFD-A44E-9B09-289A0F17E3A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98" y="1789"/>
                            <a:ext cx="646" cy="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1278" name="Group 49">
                <a:extLst>
                  <a:ext uri="{FF2B5EF4-FFF2-40B4-BE49-F238E27FC236}">
                    <a16:creationId xmlns:a16="http://schemas.microsoft.com/office/drawing/2014/main" id="{16FF504D-B2B8-924F-855F-25725A32AE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61" y="1951"/>
                <a:ext cx="2486" cy="1217"/>
                <a:chOff x="2961" y="1951"/>
                <a:chExt cx="2486" cy="1217"/>
              </a:xfrm>
            </p:grpSpPr>
            <p:sp>
              <p:nvSpPr>
                <p:cNvPr id="11279" name="Line 48">
                  <a:extLst>
                    <a:ext uri="{FF2B5EF4-FFF2-40B4-BE49-F238E27FC236}">
                      <a16:creationId xmlns:a16="http://schemas.microsoft.com/office/drawing/2014/main" id="{8D059A8D-718E-6445-B72F-BA4877D603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61" y="3168"/>
                  <a:ext cx="248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stealth" w="med" len="med"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80" name="Line 49">
                  <a:extLst>
                    <a:ext uri="{FF2B5EF4-FFF2-40B4-BE49-F238E27FC236}">
                      <a16:creationId xmlns:a16="http://schemas.microsoft.com/office/drawing/2014/main" id="{2548B1EA-7350-1540-9B5D-3B89F75E3C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543" y="1951"/>
                  <a:ext cx="0" cy="121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81" name="Line 50">
                  <a:extLst>
                    <a:ext uri="{FF2B5EF4-FFF2-40B4-BE49-F238E27FC236}">
                      <a16:creationId xmlns:a16="http://schemas.microsoft.com/office/drawing/2014/main" id="{2FF37146-5295-3C4B-B418-9FBC3E3258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65" y="1951"/>
                  <a:ext cx="0" cy="121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82" name="Rectangle 51">
                  <a:extLst>
                    <a:ext uri="{FF2B5EF4-FFF2-40B4-BE49-F238E27FC236}">
                      <a16:creationId xmlns:a16="http://schemas.microsoft.com/office/drawing/2014/main" id="{217FB0AA-1623-5F45-8AE4-4C4CD33556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5" y="2059"/>
                  <a:ext cx="424" cy="1103"/>
                </a:xfrm>
                <a:prstGeom prst="rect">
                  <a:avLst/>
                </a:prstGeom>
                <a:solidFill>
                  <a:schemeClr val="bg2">
                    <a:alpha val="39999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sz="180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1283" name="Rectangle 52">
                  <a:extLst>
                    <a:ext uri="{FF2B5EF4-FFF2-40B4-BE49-F238E27FC236}">
                      <a16:creationId xmlns:a16="http://schemas.microsoft.com/office/drawing/2014/main" id="{32A6A2B7-DA47-824C-AA8F-6F1C4BEFC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0" y="2059"/>
                  <a:ext cx="424" cy="1103"/>
                </a:xfrm>
                <a:prstGeom prst="rect">
                  <a:avLst/>
                </a:prstGeom>
                <a:solidFill>
                  <a:schemeClr val="bg2">
                    <a:alpha val="39999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sz="1800"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1284" name="Line 53">
                  <a:extLst>
                    <a:ext uri="{FF2B5EF4-FFF2-40B4-BE49-F238E27FC236}">
                      <a16:creationId xmlns:a16="http://schemas.microsoft.com/office/drawing/2014/main" id="{07A7D4EB-CCFE-1646-B203-515BA5C5C2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6" y="3121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85" name="Line 54">
                  <a:extLst>
                    <a:ext uri="{FF2B5EF4-FFF2-40B4-BE49-F238E27FC236}">
                      <a16:creationId xmlns:a16="http://schemas.microsoft.com/office/drawing/2014/main" id="{E00A96DE-8521-0D4A-9BD2-B2FCD3F050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6" y="2969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86" name="Line 55">
                  <a:extLst>
                    <a:ext uri="{FF2B5EF4-FFF2-40B4-BE49-F238E27FC236}">
                      <a16:creationId xmlns:a16="http://schemas.microsoft.com/office/drawing/2014/main" id="{EEF80E4D-B8BE-B84C-ABB5-348C3A4BF4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6" y="2777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87" name="Line 56">
                  <a:extLst>
                    <a:ext uri="{FF2B5EF4-FFF2-40B4-BE49-F238E27FC236}">
                      <a16:creationId xmlns:a16="http://schemas.microsoft.com/office/drawing/2014/main" id="{D4784213-3394-3445-AFDF-3797374A71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6" y="2285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1288" name="Group 57">
                  <a:extLst>
                    <a:ext uri="{FF2B5EF4-FFF2-40B4-BE49-F238E27FC236}">
                      <a16:creationId xmlns:a16="http://schemas.microsoft.com/office/drawing/2014/main" id="{EFEA2444-A750-1C4E-A5F7-CA40AE38AF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81" y="2038"/>
                  <a:ext cx="93" cy="217"/>
                  <a:chOff x="672" y="2928"/>
                  <a:chExt cx="48" cy="240"/>
                </a:xfrm>
              </p:grpSpPr>
              <p:sp>
                <p:nvSpPr>
                  <p:cNvPr id="11299" name="Oval 58">
                    <a:extLst>
                      <a:ext uri="{FF2B5EF4-FFF2-40B4-BE49-F238E27FC236}">
                        <a16:creationId xmlns:a16="http://schemas.microsoft.com/office/drawing/2014/main" id="{BAEFE50B-222A-B942-8F32-83E35F31C8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928"/>
                    <a:ext cx="48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1800">
                      <a:ea typeface="ＭＳ Ｐゴシック" panose="020B0600070205080204" pitchFamily="34" charset="-128"/>
                    </a:endParaRPr>
                  </a:p>
                </p:txBody>
              </p:sp>
              <p:sp>
                <p:nvSpPr>
                  <p:cNvPr id="11300" name="Oval 59">
                    <a:extLst>
                      <a:ext uri="{FF2B5EF4-FFF2-40B4-BE49-F238E27FC236}">
                        <a16:creationId xmlns:a16="http://schemas.microsoft.com/office/drawing/2014/main" id="{FA4C1C55-7852-B249-B490-EDE54D118D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2" y="3120"/>
                    <a:ext cx="48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1800">
                      <a:ea typeface="ＭＳ Ｐゴシック" panose="020B0600070205080204" pitchFamily="34" charset="-128"/>
                    </a:endParaRPr>
                  </a:p>
                </p:txBody>
              </p:sp>
              <p:sp>
                <p:nvSpPr>
                  <p:cNvPr id="11301" name="Oval 60">
                    <a:extLst>
                      <a:ext uri="{FF2B5EF4-FFF2-40B4-BE49-F238E27FC236}">
                        <a16:creationId xmlns:a16="http://schemas.microsoft.com/office/drawing/2014/main" id="{D34E54E3-8014-FF4C-9632-3917226960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2" y="3024"/>
                    <a:ext cx="48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1800">
                      <a:ea typeface="ＭＳ Ｐゴシック" panose="020B0600070205080204" pitchFamily="34" charset="-128"/>
                    </a:endParaRPr>
                  </a:p>
                </p:txBody>
              </p:sp>
            </p:grpSp>
            <p:sp>
              <p:nvSpPr>
                <p:cNvPr id="11289" name="Line 61">
                  <a:extLst>
                    <a:ext uri="{FF2B5EF4-FFF2-40B4-BE49-F238E27FC236}">
                      <a16:creationId xmlns:a16="http://schemas.microsoft.com/office/drawing/2014/main" id="{7934991B-6186-A24E-A38B-697F738945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08" y="3139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0" name="Line 62">
                  <a:extLst>
                    <a:ext uri="{FF2B5EF4-FFF2-40B4-BE49-F238E27FC236}">
                      <a16:creationId xmlns:a16="http://schemas.microsoft.com/office/drawing/2014/main" id="{AAFDA743-E78B-4E40-A818-3607860EE6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00" y="3103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1" name="Line 63">
                  <a:extLst>
                    <a:ext uri="{FF2B5EF4-FFF2-40B4-BE49-F238E27FC236}">
                      <a16:creationId xmlns:a16="http://schemas.microsoft.com/office/drawing/2014/main" id="{55A9B85E-9C65-994C-985B-314C49105A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08" y="3059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2" name="Line 64">
                  <a:extLst>
                    <a:ext uri="{FF2B5EF4-FFF2-40B4-BE49-F238E27FC236}">
                      <a16:creationId xmlns:a16="http://schemas.microsoft.com/office/drawing/2014/main" id="{CB9AA7CA-24C0-3046-A7B7-DAA09D3F51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2" y="3016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3" name="Line 65">
                  <a:extLst>
                    <a:ext uri="{FF2B5EF4-FFF2-40B4-BE49-F238E27FC236}">
                      <a16:creationId xmlns:a16="http://schemas.microsoft.com/office/drawing/2014/main" id="{D1668CC2-6EBC-E247-AB1F-3CD14BB091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4" y="2900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4" name="Line 66">
                  <a:extLst>
                    <a:ext uri="{FF2B5EF4-FFF2-40B4-BE49-F238E27FC236}">
                      <a16:creationId xmlns:a16="http://schemas.microsoft.com/office/drawing/2014/main" id="{E7D448E1-55C0-754E-94A8-C274C56F89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00" y="2646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5" name="Line 67">
                  <a:extLst>
                    <a:ext uri="{FF2B5EF4-FFF2-40B4-BE49-F238E27FC236}">
                      <a16:creationId xmlns:a16="http://schemas.microsoft.com/office/drawing/2014/main" id="{0E9767E9-C0FE-7445-898B-D59D2813C3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4" y="3154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6" name="Line 68">
                  <a:extLst>
                    <a:ext uri="{FF2B5EF4-FFF2-40B4-BE49-F238E27FC236}">
                      <a16:creationId xmlns:a16="http://schemas.microsoft.com/office/drawing/2014/main" id="{FBFB9E87-AC10-C343-8599-DCDE004B3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4" y="3146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7" name="Line 69">
                  <a:extLst>
                    <a:ext uri="{FF2B5EF4-FFF2-40B4-BE49-F238E27FC236}">
                      <a16:creationId xmlns:a16="http://schemas.microsoft.com/office/drawing/2014/main" id="{B08800F0-6C92-2249-96B1-00CE2B49AD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4" y="3117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8" name="Line 70">
                  <a:extLst>
                    <a:ext uri="{FF2B5EF4-FFF2-40B4-BE49-F238E27FC236}">
                      <a16:creationId xmlns:a16="http://schemas.microsoft.com/office/drawing/2014/main" id="{BC8C82D8-4D7D-B441-AE5D-F6843715F1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31" y="2473"/>
                  <a:ext cx="24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277" name="Rectangle 71">
              <a:extLst>
                <a:ext uri="{FF2B5EF4-FFF2-40B4-BE49-F238E27FC236}">
                  <a16:creationId xmlns:a16="http://schemas.microsoft.com/office/drawing/2014/main" id="{51A8D6BF-76F5-8842-802B-9BD236311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1" y="2277"/>
              <a:ext cx="2463" cy="87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2438218" name="Oval 72">
            <a:extLst>
              <a:ext uri="{FF2B5EF4-FFF2-40B4-BE49-F238E27FC236}">
                <a16:creationId xmlns:a16="http://schemas.microsoft.com/office/drawing/2014/main" id="{757E3054-E4A5-CC4B-B189-2DA423A07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058084"/>
            <a:ext cx="724089" cy="685116"/>
          </a:xfrm>
          <a:prstGeom prst="ellipse">
            <a:avLst/>
          </a:prstGeom>
          <a:solidFill>
            <a:srgbClr val="FF0000">
              <a:alpha val="3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</p:txBody>
      </p:sp>
      <p:grpSp>
        <p:nvGrpSpPr>
          <p:cNvPr id="76" name="Group 9">
            <a:extLst>
              <a:ext uri="{FF2B5EF4-FFF2-40B4-BE49-F238E27FC236}">
                <a16:creationId xmlns:a16="http://schemas.microsoft.com/office/drawing/2014/main" id="{BE56C6B6-6162-FA47-8214-06DE822CE35C}"/>
              </a:ext>
            </a:extLst>
          </p:cNvPr>
          <p:cNvGrpSpPr>
            <a:grpSpLocks/>
          </p:cNvGrpSpPr>
          <p:nvPr/>
        </p:nvGrpSpPr>
        <p:grpSpPr bwMode="auto">
          <a:xfrm>
            <a:off x="1406523" y="2264330"/>
            <a:ext cx="673100" cy="2002870"/>
            <a:chOff x="3312" y="2264"/>
            <a:chExt cx="1523" cy="1767"/>
          </a:xfrm>
        </p:grpSpPr>
        <p:sp>
          <p:nvSpPr>
            <p:cNvPr id="77" name="Line 11">
              <a:extLst>
                <a:ext uri="{FF2B5EF4-FFF2-40B4-BE49-F238E27FC236}">
                  <a16:creationId xmlns:a16="http://schemas.microsoft.com/office/drawing/2014/main" id="{65CEBC6E-BC4E-A249-8D8D-EE72BA0BB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031"/>
              <a:ext cx="152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2">
              <a:extLst>
                <a:ext uri="{FF2B5EF4-FFF2-40B4-BE49-F238E27FC236}">
                  <a16:creationId xmlns:a16="http://schemas.microsoft.com/office/drawing/2014/main" id="{7A9415C2-F6CF-5541-8E2F-417037026F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69" y="2264"/>
              <a:ext cx="0" cy="17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3">
              <a:extLst>
                <a:ext uri="{FF2B5EF4-FFF2-40B4-BE49-F238E27FC236}">
                  <a16:creationId xmlns:a16="http://schemas.microsoft.com/office/drawing/2014/main" id="{667CFA4E-8CBA-EC41-ABF7-75AC77AF3C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8" y="2264"/>
              <a:ext cx="0" cy="17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Rectangle 14">
              <a:extLst>
                <a:ext uri="{FF2B5EF4-FFF2-40B4-BE49-F238E27FC236}">
                  <a16:creationId xmlns:a16="http://schemas.microsoft.com/office/drawing/2014/main" id="{88043C8D-F391-5E4B-A014-5212D2C05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" y="2420"/>
              <a:ext cx="260" cy="1602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81" name="Rectangle 15">
              <a:extLst>
                <a:ext uri="{FF2B5EF4-FFF2-40B4-BE49-F238E27FC236}">
                  <a16:creationId xmlns:a16="http://schemas.microsoft.com/office/drawing/2014/main" id="{A68D3120-CC70-C94B-AD24-AB3F35320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2420"/>
              <a:ext cx="260" cy="1602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82" name="Group 15">
            <a:extLst>
              <a:ext uri="{FF2B5EF4-FFF2-40B4-BE49-F238E27FC236}">
                <a16:creationId xmlns:a16="http://schemas.microsoft.com/office/drawing/2014/main" id="{64F6B949-8345-6641-9B36-A492C64167EC}"/>
              </a:ext>
            </a:extLst>
          </p:cNvPr>
          <p:cNvGrpSpPr>
            <a:grpSpLocks/>
          </p:cNvGrpSpPr>
          <p:nvPr/>
        </p:nvGrpSpPr>
        <p:grpSpPr bwMode="auto">
          <a:xfrm>
            <a:off x="1335087" y="3048000"/>
            <a:ext cx="803277" cy="1138238"/>
            <a:chOff x="3334" y="2854"/>
            <a:chExt cx="1479" cy="1109"/>
          </a:xfrm>
        </p:grpSpPr>
        <p:sp>
          <p:nvSpPr>
            <p:cNvPr id="83" name="Line 16">
              <a:extLst>
                <a:ext uri="{FF2B5EF4-FFF2-40B4-BE49-F238E27FC236}">
                  <a16:creationId xmlns:a16="http://schemas.microsoft.com/office/drawing/2014/main" id="{6D2E70DC-281D-F441-86F5-0F3869FA4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963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7">
              <a:extLst>
                <a:ext uri="{FF2B5EF4-FFF2-40B4-BE49-F238E27FC236}">
                  <a16:creationId xmlns:a16="http://schemas.microsoft.com/office/drawing/2014/main" id="{4E467F19-E991-A741-AAF1-9C8E3F7114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741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8">
              <a:extLst>
                <a:ext uri="{FF2B5EF4-FFF2-40B4-BE49-F238E27FC236}">
                  <a16:creationId xmlns:a16="http://schemas.microsoft.com/office/drawing/2014/main" id="{E4E2EC02-0DA3-244B-AE6A-9B152AA1F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371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19">
              <a:extLst>
                <a:ext uri="{FF2B5EF4-FFF2-40B4-BE49-F238E27FC236}">
                  <a16:creationId xmlns:a16="http://schemas.microsoft.com/office/drawing/2014/main" id="{E244CA04-4257-3E45-BD18-5AF1E9232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2854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" name="Text Box 4">
            <a:extLst>
              <a:ext uri="{FF2B5EF4-FFF2-40B4-BE49-F238E27FC236}">
                <a16:creationId xmlns:a16="http://schemas.microsoft.com/office/drawing/2014/main" id="{24B6DA4D-7A5D-D245-B907-50E9547F5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217" y="4710481"/>
            <a:ext cx="11457493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unset" dir="t">
              <a:rot lat="0" lon="0" rev="1800000"/>
            </a:lightRig>
          </a:scene3d>
          <a:sp3d extrusionH="120650" contourW="12700" prstMaterial="softEdge">
            <a:bevelT prst="relaxedInset"/>
            <a:bevelB prst="relaxedInset"/>
            <a:extrusionClr>
              <a:schemeClr val="accent2">
                <a:lumMod val="60000"/>
                <a:lumOff val="40000"/>
              </a:schemeClr>
            </a:extrusionClr>
            <a:contourClr>
              <a:schemeClr val="accent2">
                <a:lumMod val="75000"/>
              </a:schemeClr>
            </a:contourClr>
          </a:sp3d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Energy level spacing becomes smaller as physical dimension increases.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In macroscopic world, where the energy spacing is too small to resolve, </a:t>
            </a:r>
            <a:br>
              <a:rPr lang="en-US" altLang="en-US" sz="2000" dirty="0">
                <a:latin typeface="Comic Sans MS" panose="030F0902030302020204" pitchFamily="66" charset="0"/>
              </a:rPr>
            </a:br>
            <a:r>
              <a:rPr lang="en-US" altLang="en-US" sz="2000" dirty="0">
                <a:latin typeface="Comic Sans MS" panose="030F0902030302020204" pitchFamily="66" charset="0"/>
              </a:rPr>
              <a:t>we see continuum of energy values.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Therefore, this electronic quantum phenomenon is only observed in nanoscale environment.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omic Sans MS" panose="030F0902030302020204" pitchFamily="66" charset="0"/>
              </a:rPr>
              <a:t>1980s ~ 2000  - A whole research field struggles to make systems small enough to uncover quantum effects reliably</a:t>
            </a:r>
          </a:p>
        </p:txBody>
      </p:sp>
      <p:sp>
        <p:nvSpPr>
          <p:cNvPr id="89" name="Text Box 41">
            <a:extLst>
              <a:ext uri="{FF2B5EF4-FFF2-40B4-BE49-F238E27FC236}">
                <a16:creationId xmlns:a16="http://schemas.microsoft.com/office/drawing/2014/main" id="{A03745DB-30E8-E848-95B2-1C4F74A2D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0316" y="747162"/>
            <a:ext cx="1701107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</p:spTree>
    <p:extLst>
      <p:ext uri="{BB962C8B-B14F-4D97-AF65-F5344CB8AC3E}">
        <p14:creationId xmlns:p14="http://schemas.microsoft.com/office/powerpoint/2010/main" val="3902176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8218" grpId="0" animBg="1"/>
      <p:bldP spid="87" grpId="0" uiExpand="1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7F019-D31C-564C-7A51-4532AF6F5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34">
            <a:extLst>
              <a:ext uri="{FF2B5EF4-FFF2-40B4-BE49-F238E27FC236}">
                <a16:creationId xmlns:a16="http://schemas.microsoft.com/office/drawing/2014/main" id="{BF1BFBC8-7122-8EBF-413E-3294108BB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3C93090A-2F38-C89D-E3B1-9A3FED6B6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756E9771-369E-C1FA-4E52-F14CA6427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5792" y="973007"/>
            <a:ext cx="2115386" cy="138499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BD000745-461E-DEDB-AC0D-778DA8A20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545CD8A-E88C-FE4B-B04A-991DCF6CF05D}"/>
              </a:ext>
            </a:extLst>
          </p:cNvPr>
          <p:cNvGrpSpPr/>
          <p:nvPr/>
        </p:nvGrpSpPr>
        <p:grpSpPr>
          <a:xfrm>
            <a:off x="2133600" y="740651"/>
            <a:ext cx="4553700" cy="2828952"/>
            <a:chOff x="2133600" y="740651"/>
            <a:chExt cx="4553700" cy="28289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4FCA47E-AE3F-D8B3-2022-99B3F91BF9CF}"/>
                </a:ext>
              </a:extLst>
            </p:cNvPr>
            <p:cNvGrpSpPr/>
            <p:nvPr/>
          </p:nvGrpSpPr>
          <p:grpSpPr>
            <a:xfrm>
              <a:off x="2133600" y="740651"/>
              <a:ext cx="3944100" cy="2828952"/>
              <a:chOff x="2133600" y="740651"/>
              <a:chExt cx="3944100" cy="282895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B11503E-710D-465D-9163-BF73BC278284}"/>
                  </a:ext>
                </a:extLst>
              </p:cNvPr>
              <p:cNvGrpSpPr/>
              <p:nvPr/>
            </p:nvGrpSpPr>
            <p:grpSpPr>
              <a:xfrm>
                <a:off x="2133600" y="1588403"/>
                <a:ext cx="3867900" cy="1981200"/>
                <a:chOff x="2133600" y="1588403"/>
                <a:chExt cx="3867900" cy="1981200"/>
              </a:xfrm>
            </p:grpSpPr>
            <p:pic>
              <p:nvPicPr>
                <p:cNvPr id="48" name="Picture 47" descr="A picture containing remote, dark, table, control&#10;&#10;Description automatically generated">
                  <a:extLst>
                    <a:ext uri="{FF2B5EF4-FFF2-40B4-BE49-F238E27FC236}">
                      <a16:creationId xmlns:a16="http://schemas.microsoft.com/office/drawing/2014/main" id="{DC83DF3D-B22E-8869-0F9B-F7991E06C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154" r="21707"/>
                <a:stretch/>
              </p:blipFill>
              <p:spPr>
                <a:xfrm rot="581797">
                  <a:off x="2213680" y="2116858"/>
                  <a:ext cx="1100979" cy="667461"/>
                </a:xfrm>
                <a:prstGeom prst="rect">
                  <a:avLst/>
                </a:prstGeom>
              </p:spPr>
            </p:pic>
            <p:sp>
              <p:nvSpPr>
                <p:cNvPr id="59394" name="Rectangle 2">
                  <a:extLst>
                    <a:ext uri="{FF2B5EF4-FFF2-40B4-BE49-F238E27FC236}">
                      <a16:creationId xmlns:a16="http://schemas.microsoft.com/office/drawing/2014/main" id="{6A1060E8-3EAB-B8F1-6372-B32A41BEEA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33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5" name="Rectangle 3">
                  <a:extLst>
                    <a:ext uri="{FF2B5EF4-FFF2-40B4-BE49-F238E27FC236}">
                      <a16:creationId xmlns:a16="http://schemas.microsoft.com/office/drawing/2014/main" id="{E76285A2-C064-7CAD-7FF9-8A47534540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6600" y="2121803"/>
                  <a:ext cx="152400" cy="533400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397" name="Freeform 5">
                  <a:extLst>
                    <a:ext uri="{FF2B5EF4-FFF2-40B4-BE49-F238E27FC236}">
                      <a16:creationId xmlns:a16="http://schemas.microsoft.com/office/drawing/2014/main" id="{D1E70C5F-70C9-70AF-DFE8-BA1E881DDD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9800" y="2655203"/>
                  <a:ext cx="457200" cy="228600"/>
                </a:xfrm>
                <a:custGeom>
                  <a:avLst/>
                  <a:gdLst>
                    <a:gd name="T0" fmla="*/ 0 w 288"/>
                    <a:gd name="T1" fmla="*/ 0 h 144"/>
                    <a:gd name="T2" fmla="*/ 0 w 288"/>
                    <a:gd name="T3" fmla="*/ 2147483647 h 144"/>
                    <a:gd name="T4" fmla="*/ 2147483647 w 288"/>
                    <a:gd name="T5" fmla="*/ 2147483647 h 144"/>
                    <a:gd name="T6" fmla="*/ 2147483647 w 288"/>
                    <a:gd name="T7" fmla="*/ 2147483647 h 144"/>
                    <a:gd name="T8" fmla="*/ 2147483647 w 288"/>
                    <a:gd name="T9" fmla="*/ 2147483647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8"/>
                    <a:gd name="T16" fmla="*/ 0 h 144"/>
                    <a:gd name="T17" fmla="*/ 288 w 288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8" h="144">
                      <a:moveTo>
                        <a:pt x="0" y="0"/>
                      </a:moveTo>
                      <a:lnTo>
                        <a:pt x="0" y="144"/>
                      </a:lnTo>
                      <a:lnTo>
                        <a:pt x="288" y="144"/>
                      </a:lnTo>
                      <a:lnTo>
                        <a:pt x="288" y="96"/>
                      </a:lnTo>
                      <a:lnTo>
                        <a:pt x="288" y="14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8" name="Freeform 6">
                  <a:extLst>
                    <a:ext uri="{FF2B5EF4-FFF2-40B4-BE49-F238E27FC236}">
                      <a16:creationId xmlns:a16="http://schemas.microsoft.com/office/drawing/2014/main" id="{2677D02D-DD9A-BB60-DB90-C173D1B08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3200" y="2655203"/>
                  <a:ext cx="609600" cy="304800"/>
                </a:xfrm>
                <a:custGeom>
                  <a:avLst/>
                  <a:gdLst>
                    <a:gd name="T0" fmla="*/ 2147483647 w 384"/>
                    <a:gd name="T1" fmla="*/ 0 h 192"/>
                    <a:gd name="T2" fmla="*/ 2147483647 w 384"/>
                    <a:gd name="T3" fmla="*/ 2147483647 h 192"/>
                    <a:gd name="T4" fmla="*/ 0 w 384"/>
                    <a:gd name="T5" fmla="*/ 2147483647 h 192"/>
                    <a:gd name="T6" fmla="*/ 0 w 384"/>
                    <a:gd name="T7" fmla="*/ 2147483647 h 192"/>
                    <a:gd name="T8" fmla="*/ 0 w 384"/>
                    <a:gd name="T9" fmla="*/ 2147483647 h 1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4"/>
                    <a:gd name="T16" fmla="*/ 0 h 192"/>
                    <a:gd name="T17" fmla="*/ 384 w 384"/>
                    <a:gd name="T18" fmla="*/ 192 h 1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4" h="192">
                      <a:moveTo>
                        <a:pt x="384" y="0"/>
                      </a:moveTo>
                      <a:lnTo>
                        <a:pt x="384" y="144"/>
                      </a:lnTo>
                      <a:lnTo>
                        <a:pt x="0" y="144"/>
                      </a:lnTo>
                      <a:lnTo>
                        <a:pt x="0" y="48"/>
                      </a:lnTo>
                      <a:lnTo>
                        <a:pt x="0" y="192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99" name="Rectangle 7">
                  <a:extLst>
                    <a:ext uri="{FF2B5EF4-FFF2-40B4-BE49-F238E27FC236}">
                      <a16:creationId xmlns:a16="http://schemas.microsoft.com/office/drawing/2014/main" id="{2391D348-AF65-D026-BFDD-DEFA981B8A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5600" y="2350403"/>
                  <a:ext cx="76200" cy="7620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0" name="Line 8">
                  <a:extLst>
                    <a:ext uri="{FF2B5EF4-FFF2-40B4-BE49-F238E27FC236}">
                      <a16:creationId xmlns:a16="http://schemas.microsoft.com/office/drawing/2014/main" id="{E8D0D2F1-0D14-DA69-9F2C-984157B5AF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5601" y="2426603"/>
                  <a:ext cx="962095" cy="1143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1" name="Line 9">
                  <a:extLst>
                    <a:ext uri="{FF2B5EF4-FFF2-40B4-BE49-F238E27FC236}">
                      <a16:creationId xmlns:a16="http://schemas.microsoft.com/office/drawing/2014/main" id="{D9725682-3F9D-A111-146E-95989B9C2D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95600" y="1588403"/>
                  <a:ext cx="934200" cy="762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2" name="Rectangle 10">
                  <a:extLst>
                    <a:ext uri="{FF2B5EF4-FFF2-40B4-BE49-F238E27FC236}">
                      <a16:creationId xmlns:a16="http://schemas.microsoft.com/office/drawing/2014/main" id="{5001611A-5D1A-2863-AFED-8E77890B9C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7900" y="1588403"/>
                  <a:ext cx="2133600" cy="1981200"/>
                </a:xfrm>
                <a:prstGeom prst="rect">
                  <a:avLst/>
                </a:prstGeom>
                <a:solidFill>
                  <a:srgbClr val="CCFF99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03" name="Line 11">
                  <a:extLst>
                    <a:ext uri="{FF2B5EF4-FFF2-40B4-BE49-F238E27FC236}">
                      <a16:creationId xmlns:a16="http://schemas.microsoft.com/office/drawing/2014/main" id="{3C9052BF-0D1F-416B-0440-C94B529591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489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4" name="Line 12">
                  <a:extLst>
                    <a:ext uri="{FF2B5EF4-FFF2-40B4-BE49-F238E27FC236}">
                      <a16:creationId xmlns:a16="http://schemas.microsoft.com/office/drawing/2014/main" id="{4A2AEFF7-84C6-D00C-31C4-FF9911180B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61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5" name="Line 13">
                  <a:extLst>
                    <a:ext uri="{FF2B5EF4-FFF2-40B4-BE49-F238E27FC236}">
                      <a16:creationId xmlns:a16="http://schemas.microsoft.com/office/drawing/2014/main" id="{551CD76A-25D9-AFD9-FBA0-54477EA0BC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252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6" name="Line 14">
                  <a:extLst>
                    <a:ext uri="{FF2B5EF4-FFF2-40B4-BE49-F238E27FC236}">
                      <a16:creationId xmlns:a16="http://schemas.microsoft.com/office/drawing/2014/main" id="{70386827-2736-1A50-716A-326A9A86C2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82400" y="1588403"/>
                  <a:ext cx="0" cy="19812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7" name="Line 15">
                  <a:extLst>
                    <a:ext uri="{FF2B5EF4-FFF2-40B4-BE49-F238E27FC236}">
                      <a16:creationId xmlns:a16="http://schemas.microsoft.com/office/drawing/2014/main" id="{BBA11027-79D5-08CB-2487-3F3F9182B1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1969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8" name="Line 16">
                  <a:extLst>
                    <a:ext uri="{FF2B5EF4-FFF2-40B4-BE49-F238E27FC236}">
                      <a16:creationId xmlns:a16="http://schemas.microsoft.com/office/drawing/2014/main" id="{957A31E4-CFC7-0A8C-6DF3-84EFEA9269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3504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09" name="Line 17">
                  <a:extLst>
                    <a:ext uri="{FF2B5EF4-FFF2-40B4-BE49-F238E27FC236}">
                      <a16:creationId xmlns:a16="http://schemas.microsoft.com/office/drawing/2014/main" id="{77EDA6FA-99C5-8150-5F15-1EF470A056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27568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0" name="Line 18">
                  <a:extLst>
                    <a:ext uri="{FF2B5EF4-FFF2-40B4-BE49-F238E27FC236}">
                      <a16:creationId xmlns:a16="http://schemas.microsoft.com/office/drawing/2014/main" id="{8D4DDF93-C389-7730-9ADC-105194BEAE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900" y="3188603"/>
                  <a:ext cx="2133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11" name="Oval 19">
                  <a:extLst>
                    <a:ext uri="{FF2B5EF4-FFF2-40B4-BE49-F238E27FC236}">
                      <a16:creationId xmlns:a16="http://schemas.microsoft.com/office/drawing/2014/main" id="{C9E39B80-7A9D-A28D-27EF-DE5E3EC725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2" name="Oval 20">
                  <a:extLst>
                    <a:ext uri="{FF2B5EF4-FFF2-40B4-BE49-F238E27FC236}">
                      <a16:creationId xmlns:a16="http://schemas.microsoft.com/office/drawing/2014/main" id="{6D8503DC-0953-002F-FB8C-75A815A7C4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3" name="Oval 21">
                  <a:extLst>
                    <a:ext uri="{FF2B5EF4-FFF2-40B4-BE49-F238E27FC236}">
                      <a16:creationId xmlns:a16="http://schemas.microsoft.com/office/drawing/2014/main" id="{0C83AAD9-95B1-453E-7A82-3A6357784C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1893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4" name="Oval 22">
                  <a:extLst>
                    <a:ext uri="{FF2B5EF4-FFF2-40B4-BE49-F238E27FC236}">
                      <a16:creationId xmlns:a16="http://schemas.microsoft.com/office/drawing/2014/main" id="{85C8FA7E-7AC1-9EAD-0AC5-B6E5C31614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19059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5" name="Oval 23">
                  <a:extLst>
                    <a:ext uri="{FF2B5EF4-FFF2-40B4-BE49-F238E27FC236}">
                      <a16:creationId xmlns:a16="http://schemas.microsoft.com/office/drawing/2014/main" id="{58F1AA85-2C2B-97FD-52B2-7446834A78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6" name="Oval 24">
                  <a:extLst>
                    <a:ext uri="{FF2B5EF4-FFF2-40B4-BE49-F238E27FC236}">
                      <a16:creationId xmlns:a16="http://schemas.microsoft.com/office/drawing/2014/main" id="{0AF3642E-F0E1-966B-76F1-2B6D3BAA7C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7" name="Oval 25">
                  <a:extLst>
                    <a:ext uri="{FF2B5EF4-FFF2-40B4-BE49-F238E27FC236}">
                      <a16:creationId xmlns:a16="http://schemas.microsoft.com/office/drawing/2014/main" id="{805AD942-4F10-9E23-4E14-248BA80B5F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2615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8" name="Oval 26">
                  <a:extLst>
                    <a:ext uri="{FF2B5EF4-FFF2-40B4-BE49-F238E27FC236}">
                      <a16:creationId xmlns:a16="http://schemas.microsoft.com/office/drawing/2014/main" id="{5876414F-D8BF-5DB3-E019-D10FD33800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2742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19" name="Oval 27">
                  <a:extLst>
                    <a:ext uri="{FF2B5EF4-FFF2-40B4-BE49-F238E27FC236}">
                      <a16:creationId xmlns:a16="http://schemas.microsoft.com/office/drawing/2014/main" id="{B5CA1DDE-B0DA-A9C5-02AD-198F50E52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0" name="Oval 28">
                  <a:extLst>
                    <a:ext uri="{FF2B5EF4-FFF2-40B4-BE49-F238E27FC236}">
                      <a16:creationId xmlns:a16="http://schemas.microsoft.com/office/drawing/2014/main" id="{3388C2FF-8DB1-A0E2-1F03-40EC7503C4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1" name="Oval 29">
                  <a:extLst>
                    <a:ext uri="{FF2B5EF4-FFF2-40B4-BE49-F238E27FC236}">
                      <a16:creationId xmlns:a16="http://schemas.microsoft.com/office/drawing/2014/main" id="{DABB5B81-C525-9FDD-DF5F-BC408526A5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26806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2" name="Oval 30">
                  <a:extLst>
                    <a:ext uri="{FF2B5EF4-FFF2-40B4-BE49-F238E27FC236}">
                      <a16:creationId xmlns:a16="http://schemas.microsoft.com/office/drawing/2014/main" id="{A2158900-4D0B-3307-74C5-B5A4EC33FC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26933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3" name="Oval 31">
                  <a:extLst>
                    <a:ext uri="{FF2B5EF4-FFF2-40B4-BE49-F238E27FC236}">
                      <a16:creationId xmlns:a16="http://schemas.microsoft.com/office/drawing/2014/main" id="{331E34C6-062D-FAC0-F9E7-508D676DB3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27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4" name="Oval 32">
                  <a:extLst>
                    <a:ext uri="{FF2B5EF4-FFF2-40B4-BE49-F238E27FC236}">
                      <a16:creationId xmlns:a16="http://schemas.microsoft.com/office/drawing/2014/main" id="{11E991E5-7D67-AB70-19EC-8036F68802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99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5" name="Oval 33">
                  <a:extLst>
                    <a:ext uri="{FF2B5EF4-FFF2-40B4-BE49-F238E27FC236}">
                      <a16:creationId xmlns:a16="http://schemas.microsoft.com/office/drawing/2014/main" id="{B563A79C-07FB-8FC6-A4D5-748393430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9000" y="30997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6" name="Oval 34">
                  <a:extLst>
                    <a:ext uri="{FF2B5EF4-FFF2-40B4-BE49-F238E27FC236}">
                      <a16:creationId xmlns:a16="http://schemas.microsoft.com/office/drawing/2014/main" id="{9ADD1273-8D16-9F4B-BE41-C4B8E20C35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6200" y="3112403"/>
                  <a:ext cx="152400" cy="15240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  <p:sp>
              <p:nvSpPr>
                <p:cNvPr id="59429" name="Oval 37">
                  <a:extLst>
                    <a:ext uri="{FF2B5EF4-FFF2-40B4-BE49-F238E27FC236}">
                      <a16:creationId xmlns:a16="http://schemas.microsoft.com/office/drawing/2014/main" id="{8D97A8DC-E8BF-525B-9320-730AFFEDF6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01300" y="2540903"/>
                  <a:ext cx="76200" cy="762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lang="en-US" altLang="en-US"/>
                </a:p>
              </p:txBody>
            </p:sp>
          </p:grpSp>
          <p:sp>
            <p:nvSpPr>
              <p:cNvPr id="41" name="Text Box 38">
                <a:extLst>
                  <a:ext uri="{FF2B5EF4-FFF2-40B4-BE49-F238E27FC236}">
                    <a16:creationId xmlns:a16="http://schemas.microsoft.com/office/drawing/2014/main" id="{0EDB92C2-2581-453F-FE05-A2B5769125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9963" y="750204"/>
                <a:ext cx="1043876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Original </a:t>
                </a:r>
              </a:p>
              <a:p>
                <a:pPr>
                  <a:defRPr/>
                </a:pPr>
                <a:r>
                  <a:rPr lang="en-US" sz="1800" dirty="0">
                    <a:latin typeface="+mn-lt"/>
                  </a:rPr>
                  <a:t>Problem</a:t>
                </a:r>
              </a:p>
            </p:txBody>
          </p:sp>
          <p:sp>
            <p:nvSpPr>
              <p:cNvPr id="42" name="Text Box 39">
                <a:extLst>
                  <a:ext uri="{FF2B5EF4-FFF2-40B4-BE49-F238E27FC236}">
                    <a16:creationId xmlns:a16="http://schemas.microsoft.com/office/drawing/2014/main" id="{78D8C7B9-BB80-B25E-F874-9CDBB995DE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3334" y="740651"/>
                <a:ext cx="112082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Periodic</a:t>
                </a:r>
              </a:p>
              <a:p>
                <a:pPr algn="ctr">
                  <a:defRPr/>
                </a:pPr>
                <a:r>
                  <a:rPr lang="en-US" sz="1800" dirty="0">
                    <a:latin typeface="+mn-lt"/>
                  </a:rPr>
                  <a:t>Structure</a:t>
                </a:r>
              </a:p>
            </p:txBody>
          </p:sp>
          <p:sp>
            <p:nvSpPr>
              <p:cNvPr id="59427" name="Rectangle 35">
                <a:extLst>
                  <a:ext uri="{FF2B5EF4-FFF2-40B4-BE49-F238E27FC236}">
                    <a16:creationId xmlns:a16="http://schemas.microsoft.com/office/drawing/2014/main" id="{F4F99DBA-3237-C60C-04D2-8812178AB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700" y="2693304"/>
                <a:ext cx="2286000" cy="152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5644549F-8C09-034F-BB66-C8BBD11346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7700" y="2464704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09D1923A-40A9-ED2C-7651-DD2C04454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7700" y="2845704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Freeform 31">
            <a:extLst>
              <a:ext uri="{FF2B5EF4-FFF2-40B4-BE49-F238E27FC236}">
                <a16:creationId xmlns:a16="http://schemas.microsoft.com/office/drawing/2014/main" id="{EB1AF160-87A7-617D-0A8B-350C5F4A5DCD}"/>
              </a:ext>
            </a:extLst>
          </p:cNvPr>
          <p:cNvSpPr>
            <a:spLocks/>
          </p:cNvSpPr>
          <p:nvPr/>
        </p:nvSpPr>
        <p:spPr bwMode="auto">
          <a:xfrm>
            <a:off x="6787312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B33486D7-7AAE-2EC6-2CF0-6EF99D4EA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E11CE1A0-9EAC-D98F-102D-5A7902B51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083AE0-1D81-4AD6-32ED-BC5B0CF78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77939FF5-2BE2-0288-6BBB-ECA4D24F70E4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Reflection at and Transmission over 1 Step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72" name="AutoShape 5">
            <a:extLst>
              <a:ext uri="{FF2B5EF4-FFF2-40B4-BE49-F238E27FC236}">
                <a16:creationId xmlns:a16="http://schemas.microsoft.com/office/drawing/2014/main" id="{4E4C36FC-9A38-F528-4892-11D37FC5E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536262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F742042B-6439-C2F6-B65C-EE1C8D74C247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CEEF5F8-A3BB-64A0-D374-61F46B361B0E}"/>
              </a:ext>
            </a:extLst>
          </p:cNvPr>
          <p:cNvSpPr/>
          <p:nvPr/>
        </p:nvSpPr>
        <p:spPr>
          <a:xfrm rot="16200000">
            <a:off x="-156465" y="6158125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623F7F07-F3E7-D34E-7ED6-B6C3605A14D9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804775" y="838199"/>
            <a:ext cx="0" cy="30235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4" name="Object 5">
            <a:extLst>
              <a:ext uri="{FF2B5EF4-FFF2-40B4-BE49-F238E27FC236}">
                <a16:creationId xmlns:a16="http://schemas.microsoft.com/office/drawing/2014/main" id="{E016D291-9406-A493-DCCE-EDC5BEAD47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8904" y="4391678"/>
          <a:ext cx="1752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3">
                  <p:embed/>
                </p:oleObj>
              </mc:Choice>
              <mc:Fallback>
                <p:oleObj name="Equation" r:id="rId4" imgW="4826000" imgH="2120900" progId="Equation.3">
                  <p:embed/>
                  <p:pic>
                    <p:nvPicPr>
                      <p:cNvPr id="74" name="Object 5">
                        <a:extLst>
                          <a:ext uri="{FF2B5EF4-FFF2-40B4-BE49-F238E27FC236}">
                            <a16:creationId xmlns:a16="http://schemas.microsoft.com/office/drawing/2014/main" id="{6DDEBF39-A364-FEFB-B21F-9E6879D729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8904" y="4391678"/>
                        <a:ext cx="17526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05401014-E9F0-5E14-4955-C3B8AB7604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86487" y="3631742"/>
          <a:ext cx="2670937" cy="72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99700" imgH="9652000" progId="Equation.DSMT4">
                  <p:embed/>
                </p:oleObj>
              </mc:Choice>
              <mc:Fallback>
                <p:oleObj name="Equation" r:id="rId6" imgW="35699700" imgH="9652000" progId="Equation.DSMT4">
                  <p:embed/>
                  <p:pic>
                    <p:nvPicPr>
                      <p:cNvPr id="75" name="Object 74">
                        <a:extLst>
                          <a:ext uri="{FF2B5EF4-FFF2-40B4-BE49-F238E27FC236}">
                            <a16:creationId xmlns:a16="http://schemas.microsoft.com/office/drawing/2014/main" id="{DE872E26-DC98-8711-7D6E-7C3F392E6E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487" y="3631742"/>
                        <a:ext cx="2670937" cy="72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07B0B35-5565-DC18-DCF1-65818A62F5D9}"/>
              </a:ext>
            </a:extLst>
          </p:cNvPr>
          <p:cNvGrpSpPr/>
          <p:nvPr/>
        </p:nvGrpSpPr>
        <p:grpSpPr>
          <a:xfrm>
            <a:off x="743700" y="6117161"/>
            <a:ext cx="7010400" cy="706011"/>
            <a:chOff x="1490637" y="5677152"/>
            <a:chExt cx="7010400" cy="85214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1A6364E-115F-A51B-097E-D29D9A2EB103}"/>
                </a:ext>
              </a:extLst>
            </p:cNvPr>
            <p:cNvCxnSpPr>
              <a:cxnSpLocks/>
            </p:cNvCxnSpPr>
            <p:nvPr/>
          </p:nvCxnSpPr>
          <p:spPr>
            <a:xfrm>
              <a:off x="1490637" y="5714999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FE44FCE-3240-012F-4725-19F7F6D288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0637" y="5677152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8385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8840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5281" y="830488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B74AEAE8-CCBF-2F4B-9180-FD4CB25B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853" y="3795535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791700" y="103471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56" name="Object 4">
            <a:extLst>
              <a:ext uri="{FF2B5EF4-FFF2-40B4-BE49-F238E27FC236}">
                <a16:creationId xmlns:a16="http://schemas.microsoft.com/office/drawing/2014/main" id="{D4F22B56-C646-764B-A7F1-C4DFF5027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925" y="3128041"/>
          <a:ext cx="3083611" cy="555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85700" imgH="2273300" progId="Equation.3">
                  <p:embed/>
                </p:oleObj>
              </mc:Choice>
              <mc:Fallback>
                <p:oleObj name="Equation" r:id="rId3" imgW="12585700" imgH="2273300" progId="Equation.3">
                  <p:embed/>
                  <p:pic>
                    <p:nvPicPr>
                      <p:cNvPr id="56" name="Object 4">
                        <a:extLst>
                          <a:ext uri="{FF2B5EF4-FFF2-40B4-BE49-F238E27FC236}">
                            <a16:creationId xmlns:a16="http://schemas.microsoft.com/office/drawing/2014/main" id="{D4F22B56-C646-764B-A7F1-C4DFF50271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25" y="3128041"/>
                        <a:ext cx="3083611" cy="555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14">
            <a:extLst>
              <a:ext uri="{FF2B5EF4-FFF2-40B4-BE49-F238E27FC236}">
                <a16:creationId xmlns:a16="http://schemas.microsoft.com/office/drawing/2014/main" id="{5C89F16F-C1F4-7446-899F-3D00338E54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1169" y="1748717"/>
          <a:ext cx="2799589" cy="77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418000" imgH="11696700" progId="Equation.DSMT4">
                  <p:embed/>
                </p:oleObj>
              </mc:Choice>
              <mc:Fallback>
                <p:oleObj name="Equation" r:id="rId5" imgW="42418000" imgH="11696700" progId="Equation.DSMT4">
                  <p:embed/>
                  <p:pic>
                    <p:nvPicPr>
                      <p:cNvPr id="58" name="Object 14">
                        <a:extLst>
                          <a:ext uri="{FF2B5EF4-FFF2-40B4-BE49-F238E27FC236}">
                            <a16:creationId xmlns:a16="http://schemas.microsoft.com/office/drawing/2014/main" id="{5C89F16F-C1F4-7446-899F-3D00338E54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169" y="1748717"/>
                        <a:ext cx="2799589" cy="771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6A74D75B-F29B-3046-B705-A6F79ADC29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838473"/>
              </p:ext>
            </p:extLst>
          </p:nvPr>
        </p:nvGraphicFramePr>
        <p:xfrm>
          <a:off x="9489524" y="4804395"/>
          <a:ext cx="15875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02300" imgH="2489200" progId="Equation.3">
                  <p:embed/>
                </p:oleObj>
              </mc:Choice>
              <mc:Fallback>
                <p:oleObj name="Equation" r:id="rId7" imgW="5702300" imgH="2489200" progId="Equation.3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6A74D75B-F29B-3046-B705-A6F79ADC29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9524" y="4804395"/>
                        <a:ext cx="15875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1">
            <a:extLst>
              <a:ext uri="{FF2B5EF4-FFF2-40B4-BE49-F238E27FC236}">
                <a16:creationId xmlns:a16="http://schemas.microsoft.com/office/drawing/2014/main" id="{37682684-EA33-EF47-90CE-F3BEA6B275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31741"/>
              </p:ext>
            </p:extLst>
          </p:nvPr>
        </p:nvGraphicFramePr>
        <p:xfrm>
          <a:off x="8082712" y="5584153"/>
          <a:ext cx="3286995" cy="629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54100" imgH="2628900" progId="Equation.3">
                  <p:embed/>
                </p:oleObj>
              </mc:Choice>
              <mc:Fallback>
                <p:oleObj name="Equation" r:id="rId9" imgW="13754100" imgH="2628900" progId="Equation.3">
                  <p:embed/>
                  <p:pic>
                    <p:nvPicPr>
                      <p:cNvPr id="66" name="Object 61">
                        <a:extLst>
                          <a:ext uri="{FF2B5EF4-FFF2-40B4-BE49-F238E27FC236}">
                            <a16:creationId xmlns:a16="http://schemas.microsoft.com/office/drawing/2014/main" id="{37682684-EA33-EF47-90CE-F3BEA6B275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2712" y="5584153"/>
                        <a:ext cx="3286995" cy="629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AutoShape 5">
            <a:extLst>
              <a:ext uri="{FF2B5EF4-FFF2-40B4-BE49-F238E27FC236}">
                <a16:creationId xmlns:a16="http://schemas.microsoft.com/office/drawing/2014/main" id="{E262C881-20FE-AA48-A24B-C72A56FD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760" y="491076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73" name="Text Box 42">
            <a:extLst>
              <a:ext uri="{FF2B5EF4-FFF2-40B4-BE49-F238E27FC236}">
                <a16:creationId xmlns:a16="http://schemas.microsoft.com/office/drawing/2014/main" id="{4958BED2-3878-C140-8FDE-24FF7BCE4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124" y="2513306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404A4C-729B-F64F-61BA-D709DA32EB95}"/>
              </a:ext>
            </a:extLst>
          </p:cNvPr>
          <p:cNvGrpSpPr/>
          <p:nvPr/>
        </p:nvGrpSpPr>
        <p:grpSpPr>
          <a:xfrm>
            <a:off x="769761" y="5684263"/>
            <a:ext cx="7010400" cy="706011"/>
            <a:chOff x="1490637" y="5677152"/>
            <a:chExt cx="7010400" cy="8521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8CF4100-0F2E-6DBD-838D-7A87A36835F6}"/>
                </a:ext>
              </a:extLst>
            </p:cNvPr>
            <p:cNvCxnSpPr>
              <a:cxnSpLocks/>
            </p:cNvCxnSpPr>
            <p:nvPr/>
          </p:nvCxnSpPr>
          <p:spPr>
            <a:xfrm>
              <a:off x="1490637" y="5714999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AB13FA4-1D0D-0D83-FFB5-EBFAABA5BE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0637" y="5677152"/>
              <a:ext cx="7010400" cy="814299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563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3630E-5DC3-4C76-4E82-29A5103DB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76F49B70-8EE0-F9E0-B107-57DFAD41B8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6BC0B0E9-6FE0-738C-CB56-1124C62B4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4AEC761B-B4A3-3F49-353B-7A3619E18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F9B3D05E-E43B-A660-8EBD-57DB248DE169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98D0F55A-C83B-47A5-8605-DBDC215243FF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9B499E05-4F95-7C8D-945D-24FD66FA2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8D019E40-652C-150D-9F6F-B5292F7FB9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41E10C28-74FF-D3DC-2358-C5FC897E53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8840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0174298-D0B0-12F7-A847-F71A58C2E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CC0DC41E-9174-FFB3-91E4-75FDAA5E0A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A917D848-4060-0763-DAE3-FC37EE37D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2651C575-972E-C74F-5FE5-2392E63D1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A5E6FD52-3EED-2554-8C35-2B1F161489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52365E31-D41F-3F31-A176-5315F70896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2002BFA8-B5FE-B028-6051-CA0B675BB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B64EA7F-3794-B477-EB6D-AA60AD38E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D36C3132-8FE8-7E39-554B-28E83732B1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9CD18DAD-0D34-8978-B192-2DF0B5D17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6B179516-69F1-A57D-67D8-89EB8FB91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9638C409-CF2D-F9A1-2CBD-1A0C30E7A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6AD533B5-23FA-445D-473F-6B6726E1F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8BBEF151-C3CE-4BB7-93DF-1A413D38F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5C9B09C3-5A4D-8025-B63A-31C0FE716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C76BB55E-8CC4-86DB-5D74-8E8F1C182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F9AF6A9-0FEB-1A68-0561-3DE357C73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3EA646D4-180B-3628-64F4-FBAC31DD5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F102A778-1048-E948-2857-7C90A9AF0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2CD08452-895E-B038-2B5D-2EC3E260A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AF0F4CF7-C4C9-4BF5-B11C-90B36C691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6765493F-FCDF-3810-51EE-43D7D55D9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3326CBB9-EE69-328B-4F8D-6681C59F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B19F5A38-908F-2E2D-98F9-FA1AD9A33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49ED7202-C543-06CC-5F80-9DD828669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52C53824-D38A-9F5D-2045-2F04B0E6B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44D82054-091E-233A-9C99-03FF64811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5B1BE3AB-E5A7-47FE-42EA-0D0630575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2049724F-A4F7-4CBF-5ED5-C73153B27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5930B9EB-4495-08C1-AB86-181E10C6C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DF455E08-2409-F60E-53AC-3681E32C9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5281" y="830488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FFECA449-71B9-C5B6-50C6-C15443440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853" y="3795535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884DC4F0-7E29-7FC5-85A4-15082EE91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057668-C527-FF84-6D73-26EC1B72284C}"/>
              </a:ext>
            </a:extLst>
          </p:cNvPr>
          <p:cNvGrpSpPr/>
          <p:nvPr/>
        </p:nvGrpSpPr>
        <p:grpSpPr>
          <a:xfrm>
            <a:off x="3791700" y="103471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FE40181A-F2E1-A507-957B-00C507C40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B6761802-BA85-3B78-D7D1-4655A0A275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B473B8F1-F6F7-F294-08BB-32B5C12F5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5BD72457-D83B-47E5-BFA3-ED8C561B8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4B52F71C-33DF-BFF2-A029-FD8FD40476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907F9BB9-0B81-3EBC-616D-C38F888ABD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C740180-DDB6-3933-8EFC-4E54CC741F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60E4359-4E5F-60C5-6B69-F98D0FE78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B3F40C28-3B5E-7802-F466-CCB9C41743EB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56" name="Object 4">
            <a:extLst>
              <a:ext uri="{FF2B5EF4-FFF2-40B4-BE49-F238E27FC236}">
                <a16:creationId xmlns:a16="http://schemas.microsoft.com/office/drawing/2014/main" id="{8AA9854B-BAF3-4120-8610-56542B2858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925" y="3128041"/>
          <a:ext cx="3083611" cy="555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85700" imgH="2273300" progId="Equation.3">
                  <p:embed/>
                </p:oleObj>
              </mc:Choice>
              <mc:Fallback>
                <p:oleObj name="Equation" r:id="rId3" imgW="12585700" imgH="2273300" progId="Equation.3">
                  <p:embed/>
                  <p:pic>
                    <p:nvPicPr>
                      <p:cNvPr id="56" name="Object 4">
                        <a:extLst>
                          <a:ext uri="{FF2B5EF4-FFF2-40B4-BE49-F238E27FC236}">
                            <a16:creationId xmlns:a16="http://schemas.microsoft.com/office/drawing/2014/main" id="{D4F22B56-C646-764B-A7F1-C4DFF50271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25" y="3128041"/>
                        <a:ext cx="3083611" cy="555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14">
            <a:extLst>
              <a:ext uri="{FF2B5EF4-FFF2-40B4-BE49-F238E27FC236}">
                <a16:creationId xmlns:a16="http://schemas.microsoft.com/office/drawing/2014/main" id="{EFFBB372-A6CF-7E6B-1C18-70043F9A06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1169" y="1748717"/>
          <a:ext cx="2799589" cy="77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418000" imgH="11696700" progId="Equation.DSMT4">
                  <p:embed/>
                </p:oleObj>
              </mc:Choice>
              <mc:Fallback>
                <p:oleObj name="Equation" r:id="rId5" imgW="42418000" imgH="11696700" progId="Equation.DSMT4">
                  <p:embed/>
                  <p:pic>
                    <p:nvPicPr>
                      <p:cNvPr id="58" name="Object 14">
                        <a:extLst>
                          <a:ext uri="{FF2B5EF4-FFF2-40B4-BE49-F238E27FC236}">
                            <a16:creationId xmlns:a16="http://schemas.microsoft.com/office/drawing/2014/main" id="{5C89F16F-C1F4-7446-899F-3D00338E54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169" y="1748717"/>
                        <a:ext cx="2799589" cy="771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A06279CE-78CD-2304-4C94-096031946C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89524" y="4804395"/>
          <a:ext cx="15875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02300" imgH="2489200" progId="Equation.3">
                  <p:embed/>
                </p:oleObj>
              </mc:Choice>
              <mc:Fallback>
                <p:oleObj name="Equation" r:id="rId7" imgW="5702300" imgH="2489200" progId="Equation.3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6A74D75B-F29B-3046-B705-A6F79ADC29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9524" y="4804395"/>
                        <a:ext cx="15875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1">
            <a:extLst>
              <a:ext uri="{FF2B5EF4-FFF2-40B4-BE49-F238E27FC236}">
                <a16:creationId xmlns:a16="http://schemas.microsoft.com/office/drawing/2014/main" id="{5379B2B7-EC65-DA29-65E8-ECE68ACD88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82712" y="5584153"/>
          <a:ext cx="3286995" cy="629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54100" imgH="2628900" progId="Equation.3">
                  <p:embed/>
                </p:oleObj>
              </mc:Choice>
              <mc:Fallback>
                <p:oleObj name="Equation" r:id="rId9" imgW="13754100" imgH="2628900" progId="Equation.3">
                  <p:embed/>
                  <p:pic>
                    <p:nvPicPr>
                      <p:cNvPr id="66" name="Object 61">
                        <a:extLst>
                          <a:ext uri="{FF2B5EF4-FFF2-40B4-BE49-F238E27FC236}">
                            <a16:creationId xmlns:a16="http://schemas.microsoft.com/office/drawing/2014/main" id="{37682684-EA33-EF47-90CE-F3BEA6B275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2712" y="5584153"/>
                        <a:ext cx="3286995" cy="629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AutoShape 5">
            <a:extLst>
              <a:ext uri="{FF2B5EF4-FFF2-40B4-BE49-F238E27FC236}">
                <a16:creationId xmlns:a16="http://schemas.microsoft.com/office/drawing/2014/main" id="{D8988F4F-2D92-6BFE-E4E3-280229A72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760" y="491076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DE6943AD-988C-74F3-A19E-E7FB438A6249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54E5BFE0-AB41-85E0-1BAE-8ACFD9DCFB75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73" name="Text Box 42">
            <a:extLst>
              <a:ext uri="{FF2B5EF4-FFF2-40B4-BE49-F238E27FC236}">
                <a16:creationId xmlns:a16="http://schemas.microsoft.com/office/drawing/2014/main" id="{FB5D7CCB-F5C8-2A79-782B-6D562CF33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124" y="2513306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188577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8840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5281" y="830488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B74AEAE8-CCBF-2F4B-9180-FD4CB25B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853" y="3795535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124" y="2513306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791700" y="103471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56" name="Object 4">
            <a:extLst>
              <a:ext uri="{FF2B5EF4-FFF2-40B4-BE49-F238E27FC236}">
                <a16:creationId xmlns:a16="http://schemas.microsoft.com/office/drawing/2014/main" id="{D4F22B56-C646-764B-A7F1-C4DFF5027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925" y="3128041"/>
          <a:ext cx="3083611" cy="555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85700" imgH="2273300" progId="Equation.3">
                  <p:embed/>
                </p:oleObj>
              </mc:Choice>
              <mc:Fallback>
                <p:oleObj name="Equation" r:id="rId3" imgW="12585700" imgH="2273300" progId="Equation.3">
                  <p:embed/>
                  <p:pic>
                    <p:nvPicPr>
                      <p:cNvPr id="56" name="Object 4">
                        <a:extLst>
                          <a:ext uri="{FF2B5EF4-FFF2-40B4-BE49-F238E27FC236}">
                            <a16:creationId xmlns:a16="http://schemas.microsoft.com/office/drawing/2014/main" id="{D4F22B56-C646-764B-A7F1-C4DFF50271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25" y="3128041"/>
                        <a:ext cx="3083611" cy="555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14">
            <a:extLst>
              <a:ext uri="{FF2B5EF4-FFF2-40B4-BE49-F238E27FC236}">
                <a16:creationId xmlns:a16="http://schemas.microsoft.com/office/drawing/2014/main" id="{5C89F16F-C1F4-7446-899F-3D00338E54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1169" y="1748717"/>
          <a:ext cx="2799589" cy="77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418000" imgH="11696700" progId="Equation.DSMT4">
                  <p:embed/>
                </p:oleObj>
              </mc:Choice>
              <mc:Fallback>
                <p:oleObj name="Equation" r:id="rId5" imgW="42418000" imgH="11696700" progId="Equation.DSMT4">
                  <p:embed/>
                  <p:pic>
                    <p:nvPicPr>
                      <p:cNvPr id="58" name="Object 14">
                        <a:extLst>
                          <a:ext uri="{FF2B5EF4-FFF2-40B4-BE49-F238E27FC236}">
                            <a16:creationId xmlns:a16="http://schemas.microsoft.com/office/drawing/2014/main" id="{5C89F16F-C1F4-7446-899F-3D00338E54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169" y="1748717"/>
                        <a:ext cx="2799589" cy="771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6A74D75B-F29B-3046-B705-A6F79ADC29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048819"/>
              </p:ext>
            </p:extLst>
          </p:nvPr>
        </p:nvGraphicFramePr>
        <p:xfrm>
          <a:off x="7453078" y="4767739"/>
          <a:ext cx="15875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02300" imgH="2489200" progId="Equation.3">
                  <p:embed/>
                </p:oleObj>
              </mc:Choice>
              <mc:Fallback>
                <p:oleObj name="Equation" r:id="rId7" imgW="5702300" imgH="2489200" progId="Equation.3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6A74D75B-F29B-3046-B705-A6F79ADC29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3078" y="4767739"/>
                        <a:ext cx="15875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1">
            <a:extLst>
              <a:ext uri="{FF2B5EF4-FFF2-40B4-BE49-F238E27FC236}">
                <a16:creationId xmlns:a16="http://schemas.microsoft.com/office/drawing/2014/main" id="{37682684-EA33-EF47-90CE-F3BEA6B275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585740"/>
              </p:ext>
            </p:extLst>
          </p:nvPr>
        </p:nvGraphicFramePr>
        <p:xfrm>
          <a:off x="8834060" y="5227973"/>
          <a:ext cx="3286995" cy="629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54100" imgH="2628900" progId="Equation.3">
                  <p:embed/>
                </p:oleObj>
              </mc:Choice>
              <mc:Fallback>
                <p:oleObj name="Equation" r:id="rId9" imgW="13754100" imgH="2628900" progId="Equation.3">
                  <p:embed/>
                  <p:pic>
                    <p:nvPicPr>
                      <p:cNvPr id="66" name="Object 61">
                        <a:extLst>
                          <a:ext uri="{FF2B5EF4-FFF2-40B4-BE49-F238E27FC236}">
                            <a16:creationId xmlns:a16="http://schemas.microsoft.com/office/drawing/2014/main" id="{37682684-EA33-EF47-90CE-F3BEA6B275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4060" y="5227973"/>
                        <a:ext cx="3286995" cy="629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AutoShape 5">
            <a:extLst>
              <a:ext uri="{FF2B5EF4-FFF2-40B4-BE49-F238E27FC236}">
                <a16:creationId xmlns:a16="http://schemas.microsoft.com/office/drawing/2014/main" id="{E262C881-20FE-AA48-A24B-C72A56FD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5736" y="568848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</p:spTree>
    <p:extLst>
      <p:ext uri="{BB962C8B-B14F-4D97-AF65-F5344CB8AC3E}">
        <p14:creationId xmlns:p14="http://schemas.microsoft.com/office/powerpoint/2010/main" val="1180090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5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Analytical Solutions to Free and Bound Electrons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5.2 Electrons in a finite potential well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4948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96209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88403"/>
            <a:ext cx="93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900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9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1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2400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7900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000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200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300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5281" y="830488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B74AEAE8-CCBF-2F4B-9180-FD4CB25B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853" y="3795535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124" y="2513306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791700" y="1034713"/>
            <a:ext cx="5129212" cy="2826991"/>
            <a:chOff x="2267700" y="1362422"/>
            <a:chExt cx="5129212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792413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312" y="3579813"/>
              <a:ext cx="2133600" cy="5334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3312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3425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994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56" name="Object 4">
            <a:extLst>
              <a:ext uri="{FF2B5EF4-FFF2-40B4-BE49-F238E27FC236}">
                <a16:creationId xmlns:a16="http://schemas.microsoft.com/office/drawing/2014/main" id="{D4F22B56-C646-764B-A7F1-C4DFF5027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925" y="3128041"/>
          <a:ext cx="3083611" cy="555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85700" imgH="2273300" progId="Equation.3">
                  <p:embed/>
                </p:oleObj>
              </mc:Choice>
              <mc:Fallback>
                <p:oleObj name="Equation" r:id="rId3" imgW="12585700" imgH="2273300" progId="Equation.3">
                  <p:embed/>
                  <p:pic>
                    <p:nvPicPr>
                      <p:cNvPr id="56" name="Object 4">
                        <a:extLst>
                          <a:ext uri="{FF2B5EF4-FFF2-40B4-BE49-F238E27FC236}">
                            <a16:creationId xmlns:a16="http://schemas.microsoft.com/office/drawing/2014/main" id="{D4F22B56-C646-764B-A7F1-C4DFF50271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25" y="3128041"/>
                        <a:ext cx="3083611" cy="555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14">
            <a:extLst>
              <a:ext uri="{FF2B5EF4-FFF2-40B4-BE49-F238E27FC236}">
                <a16:creationId xmlns:a16="http://schemas.microsoft.com/office/drawing/2014/main" id="{5C89F16F-C1F4-7446-899F-3D00338E54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1169" y="1748717"/>
          <a:ext cx="2799589" cy="77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418000" imgH="11696700" progId="Equation.DSMT4">
                  <p:embed/>
                </p:oleObj>
              </mc:Choice>
              <mc:Fallback>
                <p:oleObj name="Equation" r:id="rId5" imgW="42418000" imgH="11696700" progId="Equation.DSMT4">
                  <p:embed/>
                  <p:pic>
                    <p:nvPicPr>
                      <p:cNvPr id="58" name="Object 14">
                        <a:extLst>
                          <a:ext uri="{FF2B5EF4-FFF2-40B4-BE49-F238E27FC236}">
                            <a16:creationId xmlns:a16="http://schemas.microsoft.com/office/drawing/2014/main" id="{5C89F16F-C1F4-7446-899F-3D00338E54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169" y="1748717"/>
                        <a:ext cx="2799589" cy="771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6A74D75B-F29B-3046-B705-A6F79ADC29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53078" y="4767739"/>
          <a:ext cx="15875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02300" imgH="2489200" progId="Equation.3">
                  <p:embed/>
                </p:oleObj>
              </mc:Choice>
              <mc:Fallback>
                <p:oleObj name="Equation" r:id="rId7" imgW="5702300" imgH="2489200" progId="Equation.3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6A74D75B-F29B-3046-B705-A6F79ADC29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3078" y="4767739"/>
                        <a:ext cx="15875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1">
            <a:extLst>
              <a:ext uri="{FF2B5EF4-FFF2-40B4-BE49-F238E27FC236}">
                <a16:creationId xmlns:a16="http://schemas.microsoft.com/office/drawing/2014/main" id="{37682684-EA33-EF47-90CE-F3BEA6B275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34060" y="5227973"/>
          <a:ext cx="3286995" cy="629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54100" imgH="2628900" progId="Equation.3">
                  <p:embed/>
                </p:oleObj>
              </mc:Choice>
              <mc:Fallback>
                <p:oleObj name="Equation" r:id="rId9" imgW="13754100" imgH="2628900" progId="Equation.3">
                  <p:embed/>
                  <p:pic>
                    <p:nvPicPr>
                      <p:cNvPr id="66" name="Object 61">
                        <a:extLst>
                          <a:ext uri="{FF2B5EF4-FFF2-40B4-BE49-F238E27FC236}">
                            <a16:creationId xmlns:a16="http://schemas.microsoft.com/office/drawing/2014/main" id="{37682684-EA33-EF47-90CE-F3BEA6B275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4060" y="5227973"/>
                        <a:ext cx="3286995" cy="629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AutoShape 5">
            <a:extLst>
              <a:ext uri="{FF2B5EF4-FFF2-40B4-BE49-F238E27FC236}">
                <a16:creationId xmlns:a16="http://schemas.microsoft.com/office/drawing/2014/main" id="{E262C881-20FE-AA48-A24B-C72A56FD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5736" y="568848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</p:spTree>
    <p:extLst>
      <p:ext uri="{BB962C8B-B14F-4D97-AF65-F5344CB8AC3E}">
        <p14:creationId xmlns:p14="http://schemas.microsoft.com/office/powerpoint/2010/main" val="1762681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1339435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66536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1" y="1588403"/>
            <a:ext cx="665365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065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00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72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63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5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465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499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18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6555" y="2507280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522865" y="1034713"/>
            <a:ext cx="9332414" cy="2826991"/>
            <a:chOff x="2267700" y="1362422"/>
            <a:chExt cx="9332414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944813"/>
              <a:ext cx="252411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152400" cy="12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507" y="2741613"/>
              <a:ext cx="6699607" cy="13716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508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0621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190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Single Well</a:t>
            </a:r>
          </a:p>
        </p:txBody>
      </p:sp>
      <p:graphicFrame>
        <p:nvGraphicFramePr>
          <p:cNvPr id="67" name="Object 6">
            <a:extLst>
              <a:ext uri="{FF2B5EF4-FFF2-40B4-BE49-F238E27FC236}">
                <a16:creationId xmlns:a16="http://schemas.microsoft.com/office/drawing/2014/main" id="{C4D1190F-B847-9B4D-919D-623CE68CF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5562" y="880054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0" imgH="2120900" progId="Equation.DSMT4">
                  <p:embed/>
                </p:oleObj>
              </mc:Choice>
              <mc:Fallback>
                <p:oleObj name="Equation" r:id="rId3" imgW="4826000" imgH="2120900" progId="Equation.DSMT4">
                  <p:embed/>
                  <p:pic>
                    <p:nvPicPr>
                      <p:cNvPr id="67" name="Object 6">
                        <a:extLst>
                          <a:ext uri="{FF2B5EF4-FFF2-40B4-BE49-F238E27FC236}">
                            <a16:creationId xmlns:a16="http://schemas.microsoft.com/office/drawing/2014/main" id="{C4D1190F-B847-9B4D-919D-623CE68CFA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5562" y="880054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Rectangle 11">
            <a:extLst>
              <a:ext uri="{FF2B5EF4-FFF2-40B4-BE49-F238E27FC236}">
                <a16:creationId xmlns:a16="http://schemas.microsoft.com/office/drawing/2014/main" id="{551D8698-1DA6-2846-B691-31F0980A9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721" y="2197346"/>
            <a:ext cx="1464324" cy="17693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252" y="6474061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4970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44017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1329910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856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73" grpId="0" animBg="1"/>
      <p:bldP spid="74" grpId="0" animBg="1"/>
      <p:bldP spid="75" grpId="0" animBg="1"/>
      <p:bldP spid="76" grpId="0"/>
      <p:bldP spid="77" grpId="0"/>
      <p:bldP spid="81" grpId="0" animBg="1"/>
      <p:bldP spid="82" grpId="0" animBg="1"/>
      <p:bldP spid="58" grpId="0" animBg="1"/>
      <p:bldP spid="60" grpId="0" animBg="1"/>
      <p:bldP spid="64" grpId="0" animBg="1"/>
      <p:bldP spid="9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66536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1" y="1588403"/>
            <a:ext cx="665365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065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00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72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63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5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465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499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6555" y="2507280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522865" y="1034713"/>
            <a:ext cx="9332414" cy="2826991"/>
            <a:chOff x="2267700" y="1362422"/>
            <a:chExt cx="9332414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944813"/>
              <a:ext cx="252411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152400" cy="12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507" y="2741613"/>
              <a:ext cx="6699607" cy="13716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508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0621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190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 Other Wells are De-Coupled</a:t>
            </a:r>
          </a:p>
        </p:txBody>
      </p:sp>
      <p:graphicFrame>
        <p:nvGraphicFramePr>
          <p:cNvPr id="67" name="Object 6">
            <a:extLst>
              <a:ext uri="{FF2B5EF4-FFF2-40B4-BE49-F238E27FC236}">
                <a16:creationId xmlns:a16="http://schemas.microsoft.com/office/drawing/2014/main" id="{C4D1190F-B847-9B4D-919D-623CE68CF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5562" y="880054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0" imgH="2120900" progId="Equation.DSMT4">
                  <p:embed/>
                </p:oleObj>
              </mc:Choice>
              <mc:Fallback>
                <p:oleObj name="Equation" r:id="rId3" imgW="4826000" imgH="2120900" progId="Equation.DSMT4">
                  <p:embed/>
                  <p:pic>
                    <p:nvPicPr>
                      <p:cNvPr id="67" name="Object 6">
                        <a:extLst>
                          <a:ext uri="{FF2B5EF4-FFF2-40B4-BE49-F238E27FC236}">
                            <a16:creationId xmlns:a16="http://schemas.microsoft.com/office/drawing/2014/main" id="{C4D1190F-B847-9B4D-919D-623CE68CFA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5562" y="880054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Rectangle 11">
            <a:extLst>
              <a:ext uri="{FF2B5EF4-FFF2-40B4-BE49-F238E27FC236}">
                <a16:creationId xmlns:a16="http://schemas.microsoft.com/office/drawing/2014/main" id="{551D8698-1DA6-2846-B691-31F0980A9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721" y="2197346"/>
            <a:ext cx="1464324" cy="17693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94" y="647406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19811" y="4657961"/>
            <a:ext cx="15075125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256664" y="4659549"/>
            <a:ext cx="1472830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-7771597" y="4657961"/>
            <a:ext cx="12177777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-7337812" y="4659549"/>
            <a:ext cx="118976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6" name="Text Box 38">
            <a:extLst>
              <a:ext uri="{FF2B5EF4-FFF2-40B4-BE49-F238E27FC236}">
                <a16:creationId xmlns:a16="http://schemas.microsoft.com/office/drawing/2014/main" id="{FBCDB601-9AF2-CB42-B1FC-50BBBDCC5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238" y="3947598"/>
            <a:ext cx="26340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Assume the other wells 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are very far away</a:t>
            </a:r>
          </a:p>
        </p:txBody>
      </p:sp>
      <p:sp>
        <p:nvSpPr>
          <p:cNvPr id="68" name="Text Box 42">
            <a:extLst>
              <a:ext uri="{FF2B5EF4-FFF2-40B4-BE49-F238E27FC236}">
                <a16:creationId xmlns:a16="http://schemas.microsoft.com/office/drawing/2014/main" id="{0677313B-5580-2143-A12E-40BDD409E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4066913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2C9097A5-3677-CF4D-83E0-AB1574407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10AC9E-DC0E-CF4F-9BD7-9201D808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121803"/>
            <a:ext cx="1524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397" name="Freeform 5">
            <a:extLst>
              <a:ext uri="{FF2B5EF4-FFF2-40B4-BE49-F238E27FC236}">
                <a16:creationId xmlns:a16="http://schemas.microsoft.com/office/drawing/2014/main" id="{23628DF0-9255-4345-886C-0511DB52FA9F}"/>
              </a:ext>
            </a:extLst>
          </p:cNvPr>
          <p:cNvSpPr>
            <a:spLocks/>
          </p:cNvSpPr>
          <p:nvPr/>
        </p:nvSpPr>
        <p:spPr bwMode="auto">
          <a:xfrm>
            <a:off x="2209800" y="2655203"/>
            <a:ext cx="457200" cy="228600"/>
          </a:xfrm>
          <a:custGeom>
            <a:avLst/>
            <a:gdLst>
              <a:gd name="T0" fmla="*/ 0 w 288"/>
              <a:gd name="T1" fmla="*/ 0 h 144"/>
              <a:gd name="T2" fmla="*/ 0 w 288"/>
              <a:gd name="T3" fmla="*/ 2147483647 h 144"/>
              <a:gd name="T4" fmla="*/ 2147483647 w 288"/>
              <a:gd name="T5" fmla="*/ 2147483647 h 144"/>
              <a:gd name="T6" fmla="*/ 2147483647 w 288"/>
              <a:gd name="T7" fmla="*/ 2147483647 h 144"/>
              <a:gd name="T8" fmla="*/ 2147483647 w 28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144"/>
              <a:gd name="T17" fmla="*/ 288 w 28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144">
                <a:moveTo>
                  <a:pt x="0" y="0"/>
                </a:moveTo>
                <a:lnTo>
                  <a:pt x="0" y="144"/>
                </a:lnTo>
                <a:lnTo>
                  <a:pt x="288" y="144"/>
                </a:lnTo>
                <a:lnTo>
                  <a:pt x="288" y="96"/>
                </a:lnTo>
                <a:lnTo>
                  <a:pt x="288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Freeform 6">
            <a:extLst>
              <a:ext uri="{FF2B5EF4-FFF2-40B4-BE49-F238E27FC236}">
                <a16:creationId xmlns:a16="http://schemas.microsoft.com/office/drawing/2014/main" id="{0998B6AA-EB39-4E4C-B334-6B70A8306AE6}"/>
              </a:ext>
            </a:extLst>
          </p:cNvPr>
          <p:cNvSpPr>
            <a:spLocks/>
          </p:cNvSpPr>
          <p:nvPr/>
        </p:nvSpPr>
        <p:spPr bwMode="auto">
          <a:xfrm>
            <a:off x="2743200" y="2655203"/>
            <a:ext cx="609600" cy="304800"/>
          </a:xfrm>
          <a:custGeom>
            <a:avLst/>
            <a:gdLst>
              <a:gd name="T0" fmla="*/ 2147483647 w 384"/>
              <a:gd name="T1" fmla="*/ 0 h 192"/>
              <a:gd name="T2" fmla="*/ 2147483647 w 384"/>
              <a:gd name="T3" fmla="*/ 2147483647 h 192"/>
              <a:gd name="T4" fmla="*/ 0 w 384"/>
              <a:gd name="T5" fmla="*/ 2147483647 h 192"/>
              <a:gd name="T6" fmla="*/ 0 w 384"/>
              <a:gd name="T7" fmla="*/ 2147483647 h 192"/>
              <a:gd name="T8" fmla="*/ 0 w 384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192"/>
              <a:gd name="T17" fmla="*/ 384 w 384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192">
                <a:moveTo>
                  <a:pt x="384" y="0"/>
                </a:moveTo>
                <a:lnTo>
                  <a:pt x="384" y="144"/>
                </a:lnTo>
                <a:lnTo>
                  <a:pt x="0" y="144"/>
                </a:lnTo>
                <a:lnTo>
                  <a:pt x="0" y="48"/>
                </a:lnTo>
                <a:lnTo>
                  <a:pt x="0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FDD7B0D5-F693-FF41-9245-AB3B8900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350403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0" name="Line 8">
            <a:extLst>
              <a:ext uri="{FF2B5EF4-FFF2-40B4-BE49-F238E27FC236}">
                <a16:creationId xmlns:a16="http://schemas.microsoft.com/office/drawing/2014/main" id="{D51A2E91-D74D-CC44-8FEE-115F044D3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1" y="2426603"/>
            <a:ext cx="665365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Line 9">
            <a:extLst>
              <a:ext uri="{FF2B5EF4-FFF2-40B4-BE49-F238E27FC236}">
                <a16:creationId xmlns:a16="http://schemas.microsoft.com/office/drawing/2014/main" id="{36428BF8-856E-6640-BA1C-4D31335A4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1" y="1588403"/>
            <a:ext cx="665365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D4899630-F6D7-A942-97C7-BF3EA280E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065" y="1588403"/>
            <a:ext cx="2133600" cy="19812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03" name="Line 11">
            <a:extLst>
              <a:ext uri="{FF2B5EF4-FFF2-40B4-BE49-F238E27FC236}">
                <a16:creationId xmlns:a16="http://schemas.microsoft.com/office/drawing/2014/main" id="{B1AF96B5-F721-314E-8BDC-09EA0022C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00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2">
            <a:extLst>
              <a:ext uri="{FF2B5EF4-FFF2-40B4-BE49-F238E27FC236}">
                <a16:creationId xmlns:a16="http://schemas.microsoft.com/office/drawing/2014/main" id="{25B7A236-FAE4-E440-B688-51B771CE5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72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3">
            <a:extLst>
              <a:ext uri="{FF2B5EF4-FFF2-40B4-BE49-F238E27FC236}">
                <a16:creationId xmlns:a16="http://schemas.microsoft.com/office/drawing/2014/main" id="{7E27222F-351E-FD43-85C6-990512FE8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63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Line 14">
            <a:extLst>
              <a:ext uri="{FF2B5EF4-FFF2-40B4-BE49-F238E27FC236}">
                <a16:creationId xmlns:a16="http://schemas.microsoft.com/office/drawing/2014/main" id="{FABD71A9-17E1-8346-ACE0-01494CF4B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565" y="1588403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5">
            <a:extLst>
              <a:ext uri="{FF2B5EF4-FFF2-40B4-BE49-F238E27FC236}">
                <a16:creationId xmlns:a16="http://schemas.microsoft.com/office/drawing/2014/main" id="{F5531DB5-34C8-0D49-93B8-F38F436B7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1969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6">
            <a:extLst>
              <a:ext uri="{FF2B5EF4-FFF2-40B4-BE49-F238E27FC236}">
                <a16:creationId xmlns:a16="http://schemas.microsoft.com/office/drawing/2014/main" id="{7791E2BB-3DA0-0842-867E-2706A5378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23504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7">
            <a:extLst>
              <a:ext uri="{FF2B5EF4-FFF2-40B4-BE49-F238E27FC236}">
                <a16:creationId xmlns:a16="http://schemas.microsoft.com/office/drawing/2014/main" id="{12720F9F-C8BE-AE4F-A54E-678F67BA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27568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Line 18">
            <a:extLst>
              <a:ext uri="{FF2B5EF4-FFF2-40B4-BE49-F238E27FC236}">
                <a16:creationId xmlns:a16="http://schemas.microsoft.com/office/drawing/2014/main" id="{B562AE94-AE39-FB4D-8D3E-B26DD1944A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9065" y="318860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1" name="Oval 19">
            <a:extLst>
              <a:ext uri="{FF2B5EF4-FFF2-40B4-BE49-F238E27FC236}">
                <a16:creationId xmlns:a16="http://schemas.microsoft.com/office/drawing/2014/main" id="{A1AFE619-1A31-484A-A2BC-A7BFC94F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2" name="Oval 20">
            <a:extLst>
              <a:ext uri="{FF2B5EF4-FFF2-40B4-BE49-F238E27FC236}">
                <a16:creationId xmlns:a16="http://schemas.microsoft.com/office/drawing/2014/main" id="{33B3572C-87EB-EF47-94A3-C51F8AA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3" name="Oval 21">
            <a:extLst>
              <a:ext uri="{FF2B5EF4-FFF2-40B4-BE49-F238E27FC236}">
                <a16:creationId xmlns:a16="http://schemas.microsoft.com/office/drawing/2014/main" id="{3870D8FE-7D95-DA4A-9A3E-98788CD3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1893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4" name="Oval 22">
            <a:extLst>
              <a:ext uri="{FF2B5EF4-FFF2-40B4-BE49-F238E27FC236}">
                <a16:creationId xmlns:a16="http://schemas.microsoft.com/office/drawing/2014/main" id="{3A0CEB69-1393-314D-9441-F0119C58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19059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5" name="Oval 23">
            <a:extLst>
              <a:ext uri="{FF2B5EF4-FFF2-40B4-BE49-F238E27FC236}">
                <a16:creationId xmlns:a16="http://schemas.microsoft.com/office/drawing/2014/main" id="{900E9064-54BB-7F41-ABF6-D90E081F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6" name="Oval 24">
            <a:extLst>
              <a:ext uri="{FF2B5EF4-FFF2-40B4-BE49-F238E27FC236}">
                <a16:creationId xmlns:a16="http://schemas.microsoft.com/office/drawing/2014/main" id="{F15BC405-407A-1641-95C3-31E4BC90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7" name="Oval 25">
            <a:extLst>
              <a:ext uri="{FF2B5EF4-FFF2-40B4-BE49-F238E27FC236}">
                <a16:creationId xmlns:a16="http://schemas.microsoft.com/office/drawing/2014/main" id="{36769E1D-751D-D645-8E72-9A4316F64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22615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8" name="Oval 26">
            <a:extLst>
              <a:ext uri="{FF2B5EF4-FFF2-40B4-BE49-F238E27FC236}">
                <a16:creationId xmlns:a16="http://schemas.microsoft.com/office/drawing/2014/main" id="{5D93C3E7-3748-C144-A1CA-0A033E5B4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22742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19" name="Oval 27">
            <a:extLst>
              <a:ext uri="{FF2B5EF4-FFF2-40B4-BE49-F238E27FC236}">
                <a16:creationId xmlns:a16="http://schemas.microsoft.com/office/drawing/2014/main" id="{F7CC5223-96A2-0A44-AA84-4B98DC876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0" name="Oval 28">
            <a:extLst>
              <a:ext uri="{FF2B5EF4-FFF2-40B4-BE49-F238E27FC236}">
                <a16:creationId xmlns:a16="http://schemas.microsoft.com/office/drawing/2014/main" id="{9DE8CAAC-55F3-D54F-924E-11DF5946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1" name="Oval 29">
            <a:extLst>
              <a:ext uri="{FF2B5EF4-FFF2-40B4-BE49-F238E27FC236}">
                <a16:creationId xmlns:a16="http://schemas.microsoft.com/office/drawing/2014/main" id="{0894DE35-7ED4-9E4F-B2EB-7171AF98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26806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2" name="Oval 30">
            <a:extLst>
              <a:ext uri="{FF2B5EF4-FFF2-40B4-BE49-F238E27FC236}">
                <a16:creationId xmlns:a16="http://schemas.microsoft.com/office/drawing/2014/main" id="{DA45FC86-9268-6C40-AC00-65E236DB0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26933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3" name="Oval 31">
            <a:extLst>
              <a:ext uri="{FF2B5EF4-FFF2-40B4-BE49-F238E27FC236}">
                <a16:creationId xmlns:a16="http://schemas.microsoft.com/office/drawing/2014/main" id="{EBF0B5B6-498E-C74E-90CF-B08397255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8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4" name="Oval 32">
            <a:extLst>
              <a:ext uri="{FF2B5EF4-FFF2-40B4-BE49-F238E27FC236}">
                <a16:creationId xmlns:a16="http://schemas.microsoft.com/office/drawing/2014/main" id="{DA801D52-D926-7E4E-9C7A-F98D1BA1B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10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5" name="Oval 33">
            <a:extLst>
              <a:ext uri="{FF2B5EF4-FFF2-40B4-BE49-F238E27FC236}">
                <a16:creationId xmlns:a16="http://schemas.microsoft.com/office/drawing/2014/main" id="{FFDA04C2-F29E-C947-8DBA-030ECFF5D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0165" y="30997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6" name="Oval 34">
            <a:extLst>
              <a:ext uri="{FF2B5EF4-FFF2-40B4-BE49-F238E27FC236}">
                <a16:creationId xmlns:a16="http://schemas.microsoft.com/office/drawing/2014/main" id="{E1BE030E-A090-274D-94FE-8D04BBEB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365" y="3112403"/>
            <a:ext cx="152400" cy="15240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29" name="Oval 37">
            <a:extLst>
              <a:ext uri="{FF2B5EF4-FFF2-40B4-BE49-F238E27FC236}">
                <a16:creationId xmlns:a16="http://schemas.microsoft.com/office/drawing/2014/main" id="{F74BFEF6-D534-BB49-BE97-DE64F6990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465" y="25409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499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6555" y="2507280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59FC61-C645-DE46-BB8F-E6C1524AB5C3}"/>
              </a:ext>
            </a:extLst>
          </p:cNvPr>
          <p:cNvGrpSpPr/>
          <p:nvPr/>
        </p:nvGrpSpPr>
        <p:grpSpPr>
          <a:xfrm>
            <a:off x="3522865" y="1034713"/>
            <a:ext cx="9332414" cy="2826991"/>
            <a:chOff x="2267700" y="1362422"/>
            <a:chExt cx="9332414" cy="2826991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700" y="3021013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700" y="2944813"/>
              <a:ext cx="252411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700" y="3173413"/>
              <a:ext cx="152400" cy="12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490BB120-1FFD-5B4A-BA00-5297F601C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507" y="2741613"/>
              <a:ext cx="6699607" cy="1371600"/>
            </a:xfrm>
            <a:custGeom>
              <a:avLst/>
              <a:gdLst>
                <a:gd name="T0" fmla="*/ 0 w 1344"/>
                <a:gd name="T1" fmla="*/ 0 h 192"/>
                <a:gd name="T2" fmla="*/ 2147483647 w 1344"/>
                <a:gd name="T3" fmla="*/ 0 h 192"/>
                <a:gd name="T4" fmla="*/ 2147483647 w 1344"/>
                <a:gd name="T5" fmla="*/ 2147483647 h 192"/>
                <a:gd name="T6" fmla="*/ 2147483647 w 1344"/>
                <a:gd name="T7" fmla="*/ 2147483647 h 192"/>
                <a:gd name="T8" fmla="*/ 2147483647 w 1344"/>
                <a:gd name="T9" fmla="*/ 0 h 192"/>
                <a:gd name="T10" fmla="*/ 2147483647 w 1344"/>
                <a:gd name="T11" fmla="*/ 0 h 192"/>
                <a:gd name="T12" fmla="*/ 2147483647 w 1344"/>
                <a:gd name="T13" fmla="*/ 2147483647 h 192"/>
                <a:gd name="T14" fmla="*/ 2147483647 w 1344"/>
                <a:gd name="T15" fmla="*/ 2147483647 h 192"/>
                <a:gd name="T16" fmla="*/ 2147483647 w 1344"/>
                <a:gd name="T17" fmla="*/ 0 h 192"/>
                <a:gd name="T18" fmla="*/ 2147483647 w 1344"/>
                <a:gd name="T19" fmla="*/ 0 h 192"/>
                <a:gd name="T20" fmla="*/ 2147483647 w 1344"/>
                <a:gd name="T21" fmla="*/ 2147483647 h 192"/>
                <a:gd name="T22" fmla="*/ 2147483647 w 1344"/>
                <a:gd name="T23" fmla="*/ 2147483647 h 192"/>
                <a:gd name="T24" fmla="*/ 2147483647 w 1344"/>
                <a:gd name="T25" fmla="*/ 0 h 192"/>
                <a:gd name="T26" fmla="*/ 2147483647 w 1344"/>
                <a:gd name="T27" fmla="*/ 0 h 192"/>
                <a:gd name="T28" fmla="*/ 2147483647 w 1344"/>
                <a:gd name="T29" fmla="*/ 2147483647 h 192"/>
                <a:gd name="T30" fmla="*/ 2147483647 w 1344"/>
                <a:gd name="T31" fmla="*/ 2147483647 h 192"/>
                <a:gd name="T32" fmla="*/ 2147483647 w 1344"/>
                <a:gd name="T33" fmla="*/ 0 h 192"/>
                <a:gd name="T34" fmla="*/ 2147483647 w 1344"/>
                <a:gd name="T35" fmla="*/ 0 h 1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44"/>
                <a:gd name="T55" fmla="*/ 0 h 192"/>
                <a:gd name="T56" fmla="*/ 1344 w 1344"/>
                <a:gd name="T57" fmla="*/ 192 h 19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38">
              <a:extLst>
                <a:ext uri="{FF2B5EF4-FFF2-40B4-BE49-F238E27FC236}">
                  <a16:creationId xmlns:a16="http://schemas.microsoft.com/office/drawing/2014/main" id="{69532ED0-AAF3-9D49-B545-463D3A00F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508" y="1370013"/>
              <a:ext cx="0" cy="2819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 Box 39">
              <a:extLst>
                <a:ext uri="{FF2B5EF4-FFF2-40B4-BE49-F238E27FC236}">
                  <a16:creationId xmlns:a16="http://schemas.microsoft.com/office/drawing/2014/main" id="{712F0969-DDE8-064B-80DE-3CA14BA52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0621" y="1362422"/>
              <a:ext cx="387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E</a:t>
              </a:r>
            </a:p>
          </p:txBody>
        </p:sp>
        <p:sp>
          <p:nvSpPr>
            <p:cNvPr id="71" name="Text Box 39">
              <a:extLst>
                <a:ext uri="{FF2B5EF4-FFF2-40B4-BE49-F238E27FC236}">
                  <a16:creationId xmlns:a16="http://schemas.microsoft.com/office/drawing/2014/main" id="{C4FF0C36-374F-6A43-8D00-CEE2C70D3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190" y="339081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Microsoft Sans Serif" panose="020B0604020202020204" pitchFamily="34" charset="0"/>
                </a:rPr>
                <a:t>U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 a Reasonable Wavefunction Shape</a:t>
            </a:r>
          </a:p>
        </p:txBody>
      </p:sp>
      <p:graphicFrame>
        <p:nvGraphicFramePr>
          <p:cNvPr id="67" name="Object 6">
            <a:extLst>
              <a:ext uri="{FF2B5EF4-FFF2-40B4-BE49-F238E27FC236}">
                <a16:creationId xmlns:a16="http://schemas.microsoft.com/office/drawing/2014/main" id="{C4D1190F-B847-9B4D-919D-623CE68CF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5562" y="880054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0" imgH="2120900" progId="Equation.DSMT4">
                  <p:embed/>
                </p:oleObj>
              </mc:Choice>
              <mc:Fallback>
                <p:oleObj name="Equation" r:id="rId3" imgW="4826000" imgH="2120900" progId="Equation.DSMT4">
                  <p:embed/>
                  <p:pic>
                    <p:nvPicPr>
                      <p:cNvPr id="67" name="Object 6">
                        <a:extLst>
                          <a:ext uri="{FF2B5EF4-FFF2-40B4-BE49-F238E27FC236}">
                            <a16:creationId xmlns:a16="http://schemas.microsoft.com/office/drawing/2014/main" id="{C4D1190F-B847-9B4D-919D-623CE68CFA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5562" y="880054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Rectangle 11">
            <a:extLst>
              <a:ext uri="{FF2B5EF4-FFF2-40B4-BE49-F238E27FC236}">
                <a16:creationId xmlns:a16="http://schemas.microsoft.com/office/drawing/2014/main" id="{551D8698-1DA6-2846-B691-31F0980A9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721" y="2197346"/>
            <a:ext cx="1464324" cy="17693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94" y="647406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19811" y="4657961"/>
            <a:ext cx="15075125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256664" y="4659549"/>
            <a:ext cx="1472830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-7771597" y="4657961"/>
            <a:ext cx="12177777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-7337812" y="4659549"/>
            <a:ext cx="118976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B08B1948-2EB4-7B4B-8334-BDBFA6898803}"/>
              </a:ext>
            </a:extLst>
          </p:cNvPr>
          <p:cNvSpPr>
            <a:spLocks/>
          </p:cNvSpPr>
          <p:nvPr/>
        </p:nvSpPr>
        <p:spPr bwMode="auto">
          <a:xfrm>
            <a:off x="6578802" y="5057281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350D1A7F-78DB-1B4A-97B1-2C819996B0EC}"/>
              </a:ext>
            </a:extLst>
          </p:cNvPr>
          <p:cNvSpPr>
            <a:spLocks/>
          </p:cNvSpPr>
          <p:nvPr/>
        </p:nvSpPr>
        <p:spPr bwMode="auto">
          <a:xfrm>
            <a:off x="4292802" y="5514481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78" name="Freeform 37">
            <a:extLst>
              <a:ext uri="{FF2B5EF4-FFF2-40B4-BE49-F238E27FC236}">
                <a16:creationId xmlns:a16="http://schemas.microsoft.com/office/drawing/2014/main" id="{6079174A-7D10-9744-958E-41564807D6B7}"/>
              </a:ext>
            </a:extLst>
          </p:cNvPr>
          <p:cNvSpPr>
            <a:spLocks/>
          </p:cNvSpPr>
          <p:nvPr/>
        </p:nvSpPr>
        <p:spPr bwMode="auto">
          <a:xfrm>
            <a:off x="5199266" y="470009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Box 38">
            <a:extLst>
              <a:ext uri="{FF2B5EF4-FFF2-40B4-BE49-F238E27FC236}">
                <a16:creationId xmlns:a16="http://schemas.microsoft.com/office/drawing/2014/main" id="{319ED999-B6EB-3C48-92EF-9E65FDC9E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8825" y="3947598"/>
            <a:ext cx="28648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Assume some general 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shape of the wavefunction</a:t>
            </a:r>
          </a:p>
        </p:txBody>
      </p:sp>
      <p:sp>
        <p:nvSpPr>
          <p:cNvPr id="80" name="Text Box 38">
            <a:extLst>
              <a:ext uri="{FF2B5EF4-FFF2-40B4-BE49-F238E27FC236}">
                <a16:creationId xmlns:a16="http://schemas.microsoft.com/office/drawing/2014/main" id="{4ACB4FCE-26BD-CD4E-847B-707A6AEB6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4675" y="5168255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sp>
        <p:nvSpPr>
          <p:cNvPr id="83" name="Text Box 38">
            <a:extLst>
              <a:ext uri="{FF2B5EF4-FFF2-40B4-BE49-F238E27FC236}">
                <a16:creationId xmlns:a16="http://schemas.microsoft.com/office/drawing/2014/main" id="{7CF293E6-FA9F-4748-8CF6-FB98986F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0335" y="5118060"/>
            <a:ext cx="9156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Bound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in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well</a:t>
            </a:r>
          </a:p>
        </p:txBody>
      </p:sp>
      <p:sp>
        <p:nvSpPr>
          <p:cNvPr id="84" name="Text Box 38">
            <a:extLst>
              <a:ext uri="{FF2B5EF4-FFF2-40B4-BE49-F238E27FC236}">
                <a16:creationId xmlns:a16="http://schemas.microsoft.com/office/drawing/2014/main" id="{1B559DAB-AB54-2641-95F4-680D6F913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956" y="5168255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graphicFrame>
        <p:nvGraphicFramePr>
          <p:cNvPr id="85" name="Object 5">
            <a:extLst>
              <a:ext uri="{FF2B5EF4-FFF2-40B4-BE49-F238E27FC236}">
                <a16:creationId xmlns:a16="http://schemas.microsoft.com/office/drawing/2014/main" id="{96EBDC09-B293-2149-BD4E-CD6F9D213C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50529" y="5654349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653500" imgH="9944100" progId="Equation.DSMT4">
                  <p:embed/>
                </p:oleObj>
              </mc:Choice>
              <mc:Fallback>
                <p:oleObj name="Equation" r:id="rId5" imgW="21653500" imgH="9944100" progId="Equation.DSMT4">
                  <p:embed/>
                  <p:pic>
                    <p:nvPicPr>
                      <p:cNvPr id="85" name="Object 5">
                        <a:extLst>
                          <a:ext uri="{FF2B5EF4-FFF2-40B4-BE49-F238E27FC236}">
                            <a16:creationId xmlns:a16="http://schemas.microsoft.com/office/drawing/2014/main" id="{96EBDC09-B293-2149-BD4E-CD6F9D21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529" y="5654349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 Box 42">
            <a:extLst>
              <a:ext uri="{FF2B5EF4-FFF2-40B4-BE49-F238E27FC236}">
                <a16:creationId xmlns:a16="http://schemas.microsoft.com/office/drawing/2014/main" id="{C75C2C35-ABC3-3843-B692-D517EED5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2069382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3" grpId="0"/>
      <p:bldP spid="8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Wavefunction Continuity Conditions</a:t>
            </a:r>
          </a:p>
        </p:txBody>
      </p:sp>
      <p:graphicFrame>
        <p:nvGraphicFramePr>
          <p:cNvPr id="67" name="Object 6">
            <a:extLst>
              <a:ext uri="{FF2B5EF4-FFF2-40B4-BE49-F238E27FC236}">
                <a16:creationId xmlns:a16="http://schemas.microsoft.com/office/drawing/2014/main" id="{C4D1190F-B847-9B4D-919D-623CE68CF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8314" y="915273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6000" imgH="2120900" progId="Equation.DSMT4">
                  <p:embed/>
                </p:oleObj>
              </mc:Choice>
              <mc:Fallback>
                <p:oleObj name="Equation" r:id="rId2" imgW="4826000" imgH="2120900" progId="Equation.DSMT4">
                  <p:embed/>
                  <p:pic>
                    <p:nvPicPr>
                      <p:cNvPr id="67" name="Object 6">
                        <a:extLst>
                          <a:ext uri="{FF2B5EF4-FFF2-40B4-BE49-F238E27FC236}">
                            <a16:creationId xmlns:a16="http://schemas.microsoft.com/office/drawing/2014/main" id="{C4D1190F-B847-9B4D-919D-623CE68CFA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314" y="915273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94" y="647406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19811" y="4657961"/>
            <a:ext cx="15075125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256664" y="4659549"/>
            <a:ext cx="1472830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-7771597" y="4657961"/>
            <a:ext cx="12177777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-7337812" y="4659549"/>
            <a:ext cx="118976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B08B1948-2EB4-7B4B-8334-BDBFA6898803}"/>
              </a:ext>
            </a:extLst>
          </p:cNvPr>
          <p:cNvSpPr>
            <a:spLocks/>
          </p:cNvSpPr>
          <p:nvPr/>
        </p:nvSpPr>
        <p:spPr bwMode="auto">
          <a:xfrm>
            <a:off x="6578802" y="5057281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350D1A7F-78DB-1B4A-97B1-2C819996B0EC}"/>
              </a:ext>
            </a:extLst>
          </p:cNvPr>
          <p:cNvSpPr>
            <a:spLocks/>
          </p:cNvSpPr>
          <p:nvPr/>
        </p:nvSpPr>
        <p:spPr bwMode="auto">
          <a:xfrm>
            <a:off x="4292802" y="5514481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78" name="Freeform 37">
            <a:extLst>
              <a:ext uri="{FF2B5EF4-FFF2-40B4-BE49-F238E27FC236}">
                <a16:creationId xmlns:a16="http://schemas.microsoft.com/office/drawing/2014/main" id="{6079174A-7D10-9744-958E-41564807D6B7}"/>
              </a:ext>
            </a:extLst>
          </p:cNvPr>
          <p:cNvSpPr>
            <a:spLocks/>
          </p:cNvSpPr>
          <p:nvPr/>
        </p:nvSpPr>
        <p:spPr bwMode="auto">
          <a:xfrm>
            <a:off x="5199266" y="470009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Box 38">
            <a:extLst>
              <a:ext uri="{FF2B5EF4-FFF2-40B4-BE49-F238E27FC236}">
                <a16:creationId xmlns:a16="http://schemas.microsoft.com/office/drawing/2014/main" id="{319ED999-B6EB-3C48-92EF-9E65FDC9E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8825" y="3947598"/>
            <a:ext cx="28648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Assume some general 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shape of the wavefunction</a:t>
            </a:r>
          </a:p>
        </p:txBody>
      </p:sp>
      <p:sp>
        <p:nvSpPr>
          <p:cNvPr id="80" name="Text Box 38">
            <a:extLst>
              <a:ext uri="{FF2B5EF4-FFF2-40B4-BE49-F238E27FC236}">
                <a16:creationId xmlns:a16="http://schemas.microsoft.com/office/drawing/2014/main" id="{4ACB4FCE-26BD-CD4E-847B-707A6AEB6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4675" y="5168255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sp>
        <p:nvSpPr>
          <p:cNvPr id="83" name="Text Box 38">
            <a:extLst>
              <a:ext uri="{FF2B5EF4-FFF2-40B4-BE49-F238E27FC236}">
                <a16:creationId xmlns:a16="http://schemas.microsoft.com/office/drawing/2014/main" id="{7CF293E6-FA9F-4748-8CF6-FB98986F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0335" y="5118060"/>
            <a:ext cx="9156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Bound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in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well</a:t>
            </a:r>
          </a:p>
        </p:txBody>
      </p:sp>
      <p:sp>
        <p:nvSpPr>
          <p:cNvPr id="84" name="Text Box 38">
            <a:extLst>
              <a:ext uri="{FF2B5EF4-FFF2-40B4-BE49-F238E27FC236}">
                <a16:creationId xmlns:a16="http://schemas.microsoft.com/office/drawing/2014/main" id="{1B559DAB-AB54-2641-95F4-680D6F913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956" y="5168255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graphicFrame>
        <p:nvGraphicFramePr>
          <p:cNvPr id="85" name="Object 5">
            <a:extLst>
              <a:ext uri="{FF2B5EF4-FFF2-40B4-BE49-F238E27FC236}">
                <a16:creationId xmlns:a16="http://schemas.microsoft.com/office/drawing/2014/main" id="{96EBDC09-B293-2149-BD4E-CD6F9D213C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50529" y="5654349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653500" imgH="9944100" progId="Equation.DSMT4">
                  <p:embed/>
                </p:oleObj>
              </mc:Choice>
              <mc:Fallback>
                <p:oleObj name="Equation" r:id="rId4" imgW="21653500" imgH="9944100" progId="Equation.DSMT4">
                  <p:embed/>
                  <p:pic>
                    <p:nvPicPr>
                      <p:cNvPr id="85" name="Object 5">
                        <a:extLst>
                          <a:ext uri="{FF2B5EF4-FFF2-40B4-BE49-F238E27FC236}">
                            <a16:creationId xmlns:a16="http://schemas.microsoft.com/office/drawing/2014/main" id="{96EBDC09-B293-2149-BD4E-CD6F9D21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529" y="5654349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 Box 38">
            <a:extLst>
              <a:ext uri="{FF2B5EF4-FFF2-40B4-BE49-F238E27FC236}">
                <a16:creationId xmlns:a16="http://schemas.microsoft.com/office/drawing/2014/main" id="{ED05DA25-F416-E849-8477-82FE4965E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111" y="1707425"/>
            <a:ext cx="54896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Second order differential equation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First and second order differential cannot be infinite!</a:t>
            </a:r>
          </a:p>
        </p:txBody>
      </p:sp>
      <p:sp>
        <p:nvSpPr>
          <p:cNvPr id="87" name="Text Box 38">
            <a:extLst>
              <a:ext uri="{FF2B5EF4-FFF2-40B4-BE49-F238E27FC236}">
                <a16:creationId xmlns:a16="http://schemas.microsoft.com/office/drawing/2014/main" id="{0903A189-D4CE-DB44-A5C1-1FD9F3469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839" y="2406784"/>
            <a:ext cx="38866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Wavefunction must be continuous!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First differential must be continuous!</a:t>
            </a:r>
          </a:p>
        </p:txBody>
      </p:sp>
      <p:sp>
        <p:nvSpPr>
          <p:cNvPr id="26" name="Text Box 42">
            <a:extLst>
              <a:ext uri="{FF2B5EF4-FFF2-40B4-BE49-F238E27FC236}">
                <a16:creationId xmlns:a16="http://schemas.microsoft.com/office/drawing/2014/main" id="{A20FC15D-816C-F948-8704-329CA3C42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3011999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Differential Must be Continuous</a:t>
            </a:r>
          </a:p>
        </p:txBody>
      </p:sp>
      <p:graphicFrame>
        <p:nvGraphicFramePr>
          <p:cNvPr id="67" name="Object 6">
            <a:extLst>
              <a:ext uri="{FF2B5EF4-FFF2-40B4-BE49-F238E27FC236}">
                <a16:creationId xmlns:a16="http://schemas.microsoft.com/office/drawing/2014/main" id="{C4D1190F-B847-9B4D-919D-623CE68CF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8314" y="915273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6000" imgH="2120900" progId="Equation.DSMT4">
                  <p:embed/>
                </p:oleObj>
              </mc:Choice>
              <mc:Fallback>
                <p:oleObj name="Equation" r:id="rId2" imgW="4826000" imgH="2120900" progId="Equation.DSMT4">
                  <p:embed/>
                  <p:pic>
                    <p:nvPicPr>
                      <p:cNvPr id="67" name="Object 6">
                        <a:extLst>
                          <a:ext uri="{FF2B5EF4-FFF2-40B4-BE49-F238E27FC236}">
                            <a16:creationId xmlns:a16="http://schemas.microsoft.com/office/drawing/2014/main" id="{C4D1190F-B847-9B4D-919D-623CE68CFA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314" y="915273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94" y="647406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19811" y="4657961"/>
            <a:ext cx="15075125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256664" y="4659549"/>
            <a:ext cx="1472830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-7771597" y="4657961"/>
            <a:ext cx="12177777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-7337812" y="4659549"/>
            <a:ext cx="118976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B08B1948-2EB4-7B4B-8334-BDBFA6898803}"/>
              </a:ext>
            </a:extLst>
          </p:cNvPr>
          <p:cNvSpPr>
            <a:spLocks/>
          </p:cNvSpPr>
          <p:nvPr/>
        </p:nvSpPr>
        <p:spPr bwMode="auto">
          <a:xfrm>
            <a:off x="6578802" y="5277930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350D1A7F-78DB-1B4A-97B1-2C819996B0EC}"/>
              </a:ext>
            </a:extLst>
          </p:cNvPr>
          <p:cNvSpPr>
            <a:spLocks/>
          </p:cNvSpPr>
          <p:nvPr/>
        </p:nvSpPr>
        <p:spPr bwMode="auto">
          <a:xfrm>
            <a:off x="4292802" y="5234035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78" name="Freeform 37">
            <a:extLst>
              <a:ext uri="{FF2B5EF4-FFF2-40B4-BE49-F238E27FC236}">
                <a16:creationId xmlns:a16="http://schemas.microsoft.com/office/drawing/2014/main" id="{6079174A-7D10-9744-958E-41564807D6B7}"/>
              </a:ext>
            </a:extLst>
          </p:cNvPr>
          <p:cNvSpPr>
            <a:spLocks/>
          </p:cNvSpPr>
          <p:nvPr/>
        </p:nvSpPr>
        <p:spPr bwMode="auto">
          <a:xfrm>
            <a:off x="5199266" y="470009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Box 38">
            <a:extLst>
              <a:ext uri="{FF2B5EF4-FFF2-40B4-BE49-F238E27FC236}">
                <a16:creationId xmlns:a16="http://schemas.microsoft.com/office/drawing/2014/main" id="{4ACB4FCE-26BD-CD4E-847B-707A6AEB6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4675" y="5168255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sp>
        <p:nvSpPr>
          <p:cNvPr id="83" name="Text Box 38">
            <a:extLst>
              <a:ext uri="{FF2B5EF4-FFF2-40B4-BE49-F238E27FC236}">
                <a16:creationId xmlns:a16="http://schemas.microsoft.com/office/drawing/2014/main" id="{7CF293E6-FA9F-4748-8CF6-FB98986F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0335" y="5118060"/>
            <a:ext cx="9156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Bound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in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well</a:t>
            </a:r>
          </a:p>
        </p:txBody>
      </p:sp>
      <p:sp>
        <p:nvSpPr>
          <p:cNvPr id="84" name="Text Box 38">
            <a:extLst>
              <a:ext uri="{FF2B5EF4-FFF2-40B4-BE49-F238E27FC236}">
                <a16:creationId xmlns:a16="http://schemas.microsoft.com/office/drawing/2014/main" id="{1B559DAB-AB54-2641-95F4-680D6F913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956" y="5168255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graphicFrame>
        <p:nvGraphicFramePr>
          <p:cNvPr id="85" name="Object 5">
            <a:extLst>
              <a:ext uri="{FF2B5EF4-FFF2-40B4-BE49-F238E27FC236}">
                <a16:creationId xmlns:a16="http://schemas.microsoft.com/office/drawing/2014/main" id="{96EBDC09-B293-2149-BD4E-CD6F9D213C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50529" y="5654349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653500" imgH="9944100" progId="Equation.DSMT4">
                  <p:embed/>
                </p:oleObj>
              </mc:Choice>
              <mc:Fallback>
                <p:oleObj name="Equation" r:id="rId4" imgW="21653500" imgH="9944100" progId="Equation.DSMT4">
                  <p:embed/>
                  <p:pic>
                    <p:nvPicPr>
                      <p:cNvPr id="85" name="Object 5">
                        <a:extLst>
                          <a:ext uri="{FF2B5EF4-FFF2-40B4-BE49-F238E27FC236}">
                            <a16:creationId xmlns:a16="http://schemas.microsoft.com/office/drawing/2014/main" id="{96EBDC09-B293-2149-BD4E-CD6F9D21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529" y="5654349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 Box 38">
            <a:extLst>
              <a:ext uri="{FF2B5EF4-FFF2-40B4-BE49-F238E27FC236}">
                <a16:creationId xmlns:a16="http://schemas.microsoft.com/office/drawing/2014/main" id="{ED05DA25-F416-E849-8477-82FE4965E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111" y="1707425"/>
            <a:ext cx="54896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Second order differential equation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First and second order differential cannot be infinite!</a:t>
            </a:r>
          </a:p>
        </p:txBody>
      </p:sp>
      <p:sp>
        <p:nvSpPr>
          <p:cNvPr id="87" name="Text Box 38">
            <a:extLst>
              <a:ext uri="{FF2B5EF4-FFF2-40B4-BE49-F238E27FC236}">
                <a16:creationId xmlns:a16="http://schemas.microsoft.com/office/drawing/2014/main" id="{0903A189-D4CE-DB44-A5C1-1FD9F3469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839" y="2406784"/>
            <a:ext cx="38866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Wavefunction must be continuous!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First differential must be continuous!</a:t>
            </a:r>
          </a:p>
        </p:txBody>
      </p:sp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E579ACCF-E3AC-3D41-8460-32D93D9503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3392" y="3040457"/>
          <a:ext cx="2306867" cy="140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E579ACCF-E3AC-3D41-8460-32D93D9503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3392" y="3040457"/>
                        <a:ext cx="2306867" cy="140852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42">
            <a:extLst>
              <a:ext uri="{FF2B5EF4-FFF2-40B4-BE49-F238E27FC236}">
                <a16:creationId xmlns:a16="http://schemas.microsoft.com/office/drawing/2014/main" id="{23D984A8-8C49-6048-ACDA-4B20B75DA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2734895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Ansatz</a:t>
            </a: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94" y="647406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19811" y="4657961"/>
            <a:ext cx="15075125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256664" y="4659549"/>
            <a:ext cx="1472830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-7771597" y="4657961"/>
            <a:ext cx="12177777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-7337812" y="4659549"/>
            <a:ext cx="118976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B08B1948-2EB4-7B4B-8334-BDBFA6898803}"/>
              </a:ext>
            </a:extLst>
          </p:cNvPr>
          <p:cNvSpPr>
            <a:spLocks/>
          </p:cNvSpPr>
          <p:nvPr/>
        </p:nvSpPr>
        <p:spPr bwMode="auto">
          <a:xfrm>
            <a:off x="6578802" y="5277930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350D1A7F-78DB-1B4A-97B1-2C819996B0EC}"/>
              </a:ext>
            </a:extLst>
          </p:cNvPr>
          <p:cNvSpPr>
            <a:spLocks/>
          </p:cNvSpPr>
          <p:nvPr/>
        </p:nvSpPr>
        <p:spPr bwMode="auto">
          <a:xfrm>
            <a:off x="4292802" y="5234035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78" name="Freeform 37">
            <a:extLst>
              <a:ext uri="{FF2B5EF4-FFF2-40B4-BE49-F238E27FC236}">
                <a16:creationId xmlns:a16="http://schemas.microsoft.com/office/drawing/2014/main" id="{6079174A-7D10-9744-958E-41564807D6B7}"/>
              </a:ext>
            </a:extLst>
          </p:cNvPr>
          <p:cNvSpPr>
            <a:spLocks/>
          </p:cNvSpPr>
          <p:nvPr/>
        </p:nvSpPr>
        <p:spPr bwMode="auto">
          <a:xfrm>
            <a:off x="5199266" y="470009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Box 38">
            <a:extLst>
              <a:ext uri="{FF2B5EF4-FFF2-40B4-BE49-F238E27FC236}">
                <a16:creationId xmlns:a16="http://schemas.microsoft.com/office/drawing/2014/main" id="{4ACB4FCE-26BD-CD4E-847B-707A6AEB6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7028" y="6002149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sp>
        <p:nvSpPr>
          <p:cNvPr id="83" name="Text Box 38">
            <a:extLst>
              <a:ext uri="{FF2B5EF4-FFF2-40B4-BE49-F238E27FC236}">
                <a16:creationId xmlns:a16="http://schemas.microsoft.com/office/drawing/2014/main" id="{7CF293E6-FA9F-4748-8CF6-FB98986F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0335" y="5118060"/>
            <a:ext cx="9156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Bound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in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well</a:t>
            </a:r>
          </a:p>
        </p:txBody>
      </p:sp>
      <p:sp>
        <p:nvSpPr>
          <p:cNvPr id="84" name="Text Box 38">
            <a:extLst>
              <a:ext uri="{FF2B5EF4-FFF2-40B4-BE49-F238E27FC236}">
                <a16:creationId xmlns:a16="http://schemas.microsoft.com/office/drawing/2014/main" id="{1B559DAB-AB54-2641-95F4-680D6F913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9992" y="5931361"/>
            <a:ext cx="2121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Decaying in barrier</a:t>
            </a:r>
          </a:p>
        </p:txBody>
      </p:sp>
      <p:graphicFrame>
        <p:nvGraphicFramePr>
          <p:cNvPr id="85" name="Object 5">
            <a:extLst>
              <a:ext uri="{FF2B5EF4-FFF2-40B4-BE49-F238E27FC236}">
                <a16:creationId xmlns:a16="http://schemas.microsoft.com/office/drawing/2014/main" id="{96EBDC09-B293-2149-BD4E-CD6F9D213C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849530"/>
              </p:ext>
            </p:extLst>
          </p:nvPr>
        </p:nvGraphicFramePr>
        <p:xfrm>
          <a:off x="6675640" y="1122838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85" name="Object 5">
                        <a:extLst>
                          <a:ext uri="{FF2B5EF4-FFF2-40B4-BE49-F238E27FC236}">
                            <a16:creationId xmlns:a16="http://schemas.microsoft.com/office/drawing/2014/main" id="{96EBDC09-B293-2149-BD4E-CD6F9D21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640" y="1122838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E579ACCF-E3AC-3D41-8460-32D93D9503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919031"/>
              </p:ext>
            </p:extLst>
          </p:nvPr>
        </p:nvGraphicFramePr>
        <p:xfrm>
          <a:off x="3958978" y="868035"/>
          <a:ext cx="2306867" cy="140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800300" imgH="16967200" progId="Equation.DSMT4">
                  <p:embed/>
                </p:oleObj>
              </mc:Choice>
              <mc:Fallback>
                <p:oleObj name="Equation" r:id="rId4" imgW="27800300" imgH="16967200" progId="Equation.DSMT4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E579ACCF-E3AC-3D41-8460-32D93D9503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8978" y="868035"/>
                        <a:ext cx="2306867" cy="140852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8">
            <a:extLst>
              <a:ext uri="{FF2B5EF4-FFF2-40B4-BE49-F238E27FC236}">
                <a16:creationId xmlns:a16="http://schemas.microsoft.com/office/drawing/2014/main" id="{08CC3B17-9C92-3143-86ED-14056FACA5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640" y="4085188"/>
          <a:ext cx="2667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766000" imgH="4686300" progId="Equation.DSMT4">
                  <p:embed/>
                </p:oleObj>
              </mc:Choice>
              <mc:Fallback>
                <p:oleObj name="Equation" r:id="rId6" imgW="32766000" imgH="4686300" progId="Equation.DSMT4">
                  <p:embed/>
                  <p:pic>
                    <p:nvPicPr>
                      <p:cNvPr id="27" name="Object 18">
                        <a:extLst>
                          <a:ext uri="{FF2B5EF4-FFF2-40B4-BE49-F238E27FC236}">
                            <a16:creationId xmlns:a16="http://schemas.microsoft.com/office/drawing/2014/main" id="{08CC3B17-9C92-3143-86ED-14056FACA5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640" y="4085188"/>
                        <a:ext cx="2667000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9">
            <a:extLst>
              <a:ext uri="{FF2B5EF4-FFF2-40B4-BE49-F238E27FC236}">
                <a16:creationId xmlns:a16="http://schemas.microsoft.com/office/drawing/2014/main" id="{04700C85-4423-FA45-9C54-66DE9E9800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7771" y="5168321"/>
          <a:ext cx="20272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19200" imgH="5270500" progId="Equation.DSMT4">
                  <p:embed/>
                </p:oleObj>
              </mc:Choice>
              <mc:Fallback>
                <p:oleObj name="Equation" r:id="rId8" imgW="26619200" imgH="5270500" progId="Equation.DSMT4">
                  <p:embed/>
                  <p:pic>
                    <p:nvPicPr>
                      <p:cNvPr id="28" name="Object 19">
                        <a:extLst>
                          <a:ext uri="{FF2B5EF4-FFF2-40B4-BE49-F238E27FC236}">
                            <a16:creationId xmlns:a16="http://schemas.microsoft.com/office/drawing/2014/main" id="{04700C85-4423-FA45-9C54-66DE9E9800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7771" y="5168321"/>
                        <a:ext cx="2027238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0">
            <a:extLst>
              <a:ext uri="{FF2B5EF4-FFF2-40B4-BE49-F238E27FC236}">
                <a16:creationId xmlns:a16="http://schemas.microsoft.com/office/drawing/2014/main" id="{A107F733-86FC-4441-862E-475B66B6C9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6816" y="5025618"/>
          <a:ext cx="22288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619200" imgH="5270500" progId="Equation.DSMT4">
                  <p:embed/>
                </p:oleObj>
              </mc:Choice>
              <mc:Fallback>
                <p:oleObj name="Equation" r:id="rId10" imgW="26619200" imgH="5270500" progId="Equation.DSMT4">
                  <p:embed/>
                  <p:pic>
                    <p:nvPicPr>
                      <p:cNvPr id="29" name="Object 20">
                        <a:extLst>
                          <a:ext uri="{FF2B5EF4-FFF2-40B4-BE49-F238E27FC236}">
                            <a16:creationId xmlns:a16="http://schemas.microsoft.com/office/drawing/2014/main" id="{A107F733-86FC-4441-862E-475B66B6C9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816" y="5025618"/>
                        <a:ext cx="222885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>
            <a:extLst>
              <a:ext uri="{FF2B5EF4-FFF2-40B4-BE49-F238E27FC236}">
                <a16:creationId xmlns:a16="http://schemas.microsoft.com/office/drawing/2014/main" id="{4CA20B36-8754-9A4A-AD84-11BA1EACB7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652798"/>
              </p:ext>
            </p:extLst>
          </p:nvPr>
        </p:nvGraphicFramePr>
        <p:xfrm>
          <a:off x="4905009" y="2257302"/>
          <a:ext cx="1922463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653500" imgH="9652000" progId="Equation.DSMT4">
                  <p:embed/>
                </p:oleObj>
              </mc:Choice>
              <mc:Fallback>
                <p:oleObj name="Equation" r:id="rId12" imgW="21653500" imgH="9652000" progId="Equation.DSMT4">
                  <p:embed/>
                  <p:pic>
                    <p:nvPicPr>
                      <p:cNvPr id="26" name="Object 6">
                        <a:extLst>
                          <a:ext uri="{FF2B5EF4-FFF2-40B4-BE49-F238E27FC236}">
                            <a16:creationId xmlns:a16="http://schemas.microsoft.com/office/drawing/2014/main" id="{07F1FC76-1644-5642-A676-72CC3BDC89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009" y="2257302"/>
                        <a:ext cx="1922463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8">
            <a:extLst>
              <a:ext uri="{FF2B5EF4-FFF2-40B4-BE49-F238E27FC236}">
                <a16:creationId xmlns:a16="http://schemas.microsoft.com/office/drawing/2014/main" id="{43504E9D-0183-9B4A-A730-C36B54305C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617867"/>
              </p:ext>
            </p:extLst>
          </p:nvPr>
        </p:nvGraphicFramePr>
        <p:xfrm>
          <a:off x="1742513" y="2302903"/>
          <a:ext cx="197802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945600" imgH="9652000" progId="Equation.DSMT4">
                  <p:embed/>
                </p:oleObj>
              </mc:Choice>
              <mc:Fallback>
                <p:oleObj name="Equation" r:id="rId14" imgW="21945600" imgH="9652000" progId="Equation.DSMT4">
                  <p:embed/>
                  <p:pic>
                    <p:nvPicPr>
                      <p:cNvPr id="28" name="Object 8">
                        <a:extLst>
                          <a:ext uri="{FF2B5EF4-FFF2-40B4-BE49-F238E27FC236}">
                            <a16:creationId xmlns:a16="http://schemas.microsoft.com/office/drawing/2014/main" id="{457878E5-FCF7-B240-AD2D-733FC563BE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2513" y="2302903"/>
                        <a:ext cx="1978025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>
            <a:extLst>
              <a:ext uri="{FF2B5EF4-FFF2-40B4-BE49-F238E27FC236}">
                <a16:creationId xmlns:a16="http://schemas.microsoft.com/office/drawing/2014/main" id="{2E47F7D5-96CB-534B-B0E9-28A04B8FBD7A}"/>
              </a:ext>
            </a:extLst>
          </p:cNvPr>
          <p:cNvSpPr/>
          <p:nvPr/>
        </p:nvSpPr>
        <p:spPr>
          <a:xfrm>
            <a:off x="619455" y="567134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7">
                <a:extLst>
                  <a:ext uri="{FF2B5EF4-FFF2-40B4-BE49-F238E27FC236}">
                    <a16:creationId xmlns:a16="http://schemas.microsoft.com/office/drawing/2014/main" id="{F40652EF-24CE-46C2-BB0F-E310D5ABF808}"/>
                  </a:ext>
                </a:extLst>
              </p:cNvPr>
              <p:cNvSpPr txBox="1"/>
              <p:nvPr/>
            </p:nvSpPr>
            <p:spPr bwMode="auto">
              <a:xfrm>
                <a:off x="4926537" y="3056488"/>
                <a:ext cx="2286000" cy="962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ra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Object 7">
                <a:extLst>
                  <a:ext uri="{FF2B5EF4-FFF2-40B4-BE49-F238E27FC236}">
                    <a16:creationId xmlns:a16="http://schemas.microsoft.com/office/drawing/2014/main" id="{F40652EF-24CE-46C2-BB0F-E310D5ABF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6537" y="3056488"/>
                <a:ext cx="2286000" cy="9620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9">
                <a:extLst>
                  <a:ext uri="{FF2B5EF4-FFF2-40B4-BE49-F238E27FC236}">
                    <a16:creationId xmlns:a16="http://schemas.microsoft.com/office/drawing/2014/main" id="{F661F234-0AE0-4F48-A9E5-51C11080A2B4}"/>
                  </a:ext>
                </a:extLst>
              </p:cNvPr>
              <p:cNvSpPr txBox="1"/>
              <p:nvPr/>
            </p:nvSpPr>
            <p:spPr bwMode="auto">
              <a:xfrm>
                <a:off x="1646469" y="3269218"/>
                <a:ext cx="2170112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Object 9">
                <a:extLst>
                  <a:ext uri="{FF2B5EF4-FFF2-40B4-BE49-F238E27FC236}">
                    <a16:creationId xmlns:a16="http://schemas.microsoft.com/office/drawing/2014/main" id="{F661F234-0AE0-4F48-A9E5-51C11080A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6469" y="3269218"/>
                <a:ext cx="2170112" cy="89535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D306ED56-8D10-AE4B-91C5-B0CCBE687599}"/>
              </a:ext>
            </a:extLst>
          </p:cNvPr>
          <p:cNvSpPr/>
          <p:nvPr/>
        </p:nvSpPr>
        <p:spPr>
          <a:xfrm>
            <a:off x="685800" y="4365573"/>
            <a:ext cx="617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45094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Ansatz</a:t>
            </a: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03630999-0E97-B74F-A1D1-CE8D66DF5F06}"/>
              </a:ext>
            </a:extLst>
          </p:cNvPr>
          <p:cNvSpPr/>
          <p:nvPr/>
        </p:nvSpPr>
        <p:spPr>
          <a:xfrm>
            <a:off x="4370590" y="465796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5" name="Line 13">
            <a:extLst>
              <a:ext uri="{FF2B5EF4-FFF2-40B4-BE49-F238E27FC236}">
                <a16:creationId xmlns:a16="http://schemas.microsoft.com/office/drawing/2014/main" id="{1B935625-9626-C847-B856-897665716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740" y="634071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09FEEDE1-8388-FB49-9FD3-AB5B8030E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94" y="647406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77" name="Text Box 15">
            <a:extLst>
              <a:ext uri="{FF2B5EF4-FFF2-40B4-BE49-F238E27FC236}">
                <a16:creationId xmlns:a16="http://schemas.microsoft.com/office/drawing/2014/main" id="{B588255E-7C40-8F4F-A04D-22AB556C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390" y="6459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6B391975-19CA-6840-9DAC-FD5BF2E3F7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652" y="63216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27">
            <a:extLst>
              <a:ext uri="{FF2B5EF4-FFF2-40B4-BE49-F238E27FC236}">
                <a16:creationId xmlns:a16="http://schemas.microsoft.com/office/drawing/2014/main" id="{288750B8-C560-BB40-8D89-89DA016EC8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677" y="630737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5E44C7F-200A-0541-9115-CEAECEB586F8}"/>
              </a:ext>
            </a:extLst>
          </p:cNvPr>
          <p:cNvSpPr/>
          <p:nvPr/>
        </p:nvSpPr>
        <p:spPr>
          <a:xfrm>
            <a:off x="4361065" y="465954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ACFF1CA-4543-0E4E-B75A-D24ED74E963A}"/>
              </a:ext>
            </a:extLst>
          </p:cNvPr>
          <p:cNvSpPr/>
          <p:nvPr/>
        </p:nvSpPr>
        <p:spPr>
          <a:xfrm>
            <a:off x="7419811" y="4657961"/>
            <a:ext cx="15075125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B9A54FD-7CC0-8640-A771-B648C03D75C8}"/>
              </a:ext>
            </a:extLst>
          </p:cNvPr>
          <p:cNvSpPr/>
          <p:nvPr/>
        </p:nvSpPr>
        <p:spPr>
          <a:xfrm>
            <a:off x="7256664" y="4659549"/>
            <a:ext cx="1472830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5564338-AD84-E248-9505-E3A7BDD1A627}"/>
              </a:ext>
            </a:extLst>
          </p:cNvPr>
          <p:cNvSpPr/>
          <p:nvPr/>
        </p:nvSpPr>
        <p:spPr>
          <a:xfrm>
            <a:off x="-7771597" y="4657961"/>
            <a:ext cx="12177777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F61BE94D-B948-8A4C-B8E9-5E07972B0FA3}"/>
              </a:ext>
            </a:extLst>
          </p:cNvPr>
          <p:cNvSpPr/>
          <p:nvPr/>
        </p:nvSpPr>
        <p:spPr>
          <a:xfrm>
            <a:off x="-7337812" y="4659549"/>
            <a:ext cx="118976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B08B1948-2EB4-7B4B-8334-BDBFA6898803}"/>
              </a:ext>
            </a:extLst>
          </p:cNvPr>
          <p:cNvSpPr>
            <a:spLocks/>
          </p:cNvSpPr>
          <p:nvPr/>
        </p:nvSpPr>
        <p:spPr bwMode="auto">
          <a:xfrm>
            <a:off x="6578802" y="5277930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350D1A7F-78DB-1B4A-97B1-2C819996B0EC}"/>
              </a:ext>
            </a:extLst>
          </p:cNvPr>
          <p:cNvSpPr>
            <a:spLocks/>
          </p:cNvSpPr>
          <p:nvPr/>
        </p:nvSpPr>
        <p:spPr bwMode="auto">
          <a:xfrm>
            <a:off x="4292802" y="5234035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78" name="Freeform 37">
            <a:extLst>
              <a:ext uri="{FF2B5EF4-FFF2-40B4-BE49-F238E27FC236}">
                <a16:creationId xmlns:a16="http://schemas.microsoft.com/office/drawing/2014/main" id="{6079174A-7D10-9744-958E-41564807D6B7}"/>
              </a:ext>
            </a:extLst>
          </p:cNvPr>
          <p:cNvSpPr>
            <a:spLocks/>
          </p:cNvSpPr>
          <p:nvPr/>
        </p:nvSpPr>
        <p:spPr bwMode="auto">
          <a:xfrm>
            <a:off x="5199266" y="470009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Box 38">
            <a:extLst>
              <a:ext uri="{FF2B5EF4-FFF2-40B4-BE49-F238E27FC236}">
                <a16:creationId xmlns:a16="http://schemas.microsoft.com/office/drawing/2014/main" id="{7CF293E6-FA9F-4748-8CF6-FB98986F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0335" y="5118060"/>
            <a:ext cx="9156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Bound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in 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well</a:t>
            </a:r>
          </a:p>
        </p:txBody>
      </p:sp>
      <p:graphicFrame>
        <p:nvGraphicFramePr>
          <p:cNvPr id="85" name="Object 5">
            <a:extLst>
              <a:ext uri="{FF2B5EF4-FFF2-40B4-BE49-F238E27FC236}">
                <a16:creationId xmlns:a16="http://schemas.microsoft.com/office/drawing/2014/main" id="{96EBDC09-B293-2149-BD4E-CD6F9D213C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5640" y="1122838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85" name="Object 5">
                        <a:extLst>
                          <a:ext uri="{FF2B5EF4-FFF2-40B4-BE49-F238E27FC236}">
                            <a16:creationId xmlns:a16="http://schemas.microsoft.com/office/drawing/2014/main" id="{96EBDC09-B293-2149-BD4E-CD6F9D21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640" y="1122838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E579ACCF-E3AC-3D41-8460-32D93D9503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8978" y="868035"/>
          <a:ext cx="2306867" cy="140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800300" imgH="16967200" progId="Equation.DSMT4">
                  <p:embed/>
                </p:oleObj>
              </mc:Choice>
              <mc:Fallback>
                <p:oleObj name="Equation" r:id="rId4" imgW="27800300" imgH="16967200" progId="Equation.DSMT4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E579ACCF-E3AC-3D41-8460-32D93D9503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8978" y="868035"/>
                        <a:ext cx="2306867" cy="140852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8">
            <a:extLst>
              <a:ext uri="{FF2B5EF4-FFF2-40B4-BE49-F238E27FC236}">
                <a16:creationId xmlns:a16="http://schemas.microsoft.com/office/drawing/2014/main" id="{08CC3B17-9C92-3143-86ED-14056FACA5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640" y="4085188"/>
          <a:ext cx="2667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766000" imgH="4686300" progId="Equation.DSMT4">
                  <p:embed/>
                </p:oleObj>
              </mc:Choice>
              <mc:Fallback>
                <p:oleObj name="Equation" r:id="rId6" imgW="32766000" imgH="4686300" progId="Equation.DSMT4">
                  <p:embed/>
                  <p:pic>
                    <p:nvPicPr>
                      <p:cNvPr id="27" name="Object 18">
                        <a:extLst>
                          <a:ext uri="{FF2B5EF4-FFF2-40B4-BE49-F238E27FC236}">
                            <a16:creationId xmlns:a16="http://schemas.microsoft.com/office/drawing/2014/main" id="{08CC3B17-9C92-3143-86ED-14056FACA5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640" y="4085188"/>
                        <a:ext cx="2667000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9">
            <a:extLst>
              <a:ext uri="{FF2B5EF4-FFF2-40B4-BE49-F238E27FC236}">
                <a16:creationId xmlns:a16="http://schemas.microsoft.com/office/drawing/2014/main" id="{04700C85-4423-FA45-9C54-66DE9E9800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7771" y="5168321"/>
          <a:ext cx="20272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19200" imgH="5270500" progId="Equation.DSMT4">
                  <p:embed/>
                </p:oleObj>
              </mc:Choice>
              <mc:Fallback>
                <p:oleObj name="Equation" r:id="rId8" imgW="26619200" imgH="5270500" progId="Equation.DSMT4">
                  <p:embed/>
                  <p:pic>
                    <p:nvPicPr>
                      <p:cNvPr id="28" name="Object 19">
                        <a:extLst>
                          <a:ext uri="{FF2B5EF4-FFF2-40B4-BE49-F238E27FC236}">
                            <a16:creationId xmlns:a16="http://schemas.microsoft.com/office/drawing/2014/main" id="{04700C85-4423-FA45-9C54-66DE9E9800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7771" y="5168321"/>
                        <a:ext cx="2027238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0">
            <a:extLst>
              <a:ext uri="{FF2B5EF4-FFF2-40B4-BE49-F238E27FC236}">
                <a16:creationId xmlns:a16="http://schemas.microsoft.com/office/drawing/2014/main" id="{A107F733-86FC-4441-862E-475B66B6C9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6816" y="5025618"/>
          <a:ext cx="22288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619200" imgH="5270500" progId="Equation.DSMT4">
                  <p:embed/>
                </p:oleObj>
              </mc:Choice>
              <mc:Fallback>
                <p:oleObj name="Equation" r:id="rId10" imgW="26619200" imgH="5270500" progId="Equation.DSMT4">
                  <p:embed/>
                  <p:pic>
                    <p:nvPicPr>
                      <p:cNvPr id="29" name="Object 20">
                        <a:extLst>
                          <a:ext uri="{FF2B5EF4-FFF2-40B4-BE49-F238E27FC236}">
                            <a16:creationId xmlns:a16="http://schemas.microsoft.com/office/drawing/2014/main" id="{A107F733-86FC-4441-862E-475B66B6C9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6816" y="5025618"/>
                        <a:ext cx="222885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>
            <a:extLst>
              <a:ext uri="{FF2B5EF4-FFF2-40B4-BE49-F238E27FC236}">
                <a16:creationId xmlns:a16="http://schemas.microsoft.com/office/drawing/2014/main" id="{4CA20B36-8754-9A4A-AD84-11BA1EACB7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05009" y="2257302"/>
          <a:ext cx="1922463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653500" imgH="9652000" progId="Equation.DSMT4">
                  <p:embed/>
                </p:oleObj>
              </mc:Choice>
              <mc:Fallback>
                <p:oleObj name="Equation" r:id="rId12" imgW="21653500" imgH="9652000" progId="Equation.DSMT4">
                  <p:embed/>
                  <p:pic>
                    <p:nvPicPr>
                      <p:cNvPr id="32" name="Object 6">
                        <a:extLst>
                          <a:ext uri="{FF2B5EF4-FFF2-40B4-BE49-F238E27FC236}">
                            <a16:creationId xmlns:a16="http://schemas.microsoft.com/office/drawing/2014/main" id="{4CA20B36-8754-9A4A-AD84-11BA1EACB7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009" y="2257302"/>
                        <a:ext cx="1922463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8">
            <a:extLst>
              <a:ext uri="{FF2B5EF4-FFF2-40B4-BE49-F238E27FC236}">
                <a16:creationId xmlns:a16="http://schemas.microsoft.com/office/drawing/2014/main" id="{43504E9D-0183-9B4A-A730-C36B54305C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2513" y="2302903"/>
          <a:ext cx="197802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945600" imgH="9652000" progId="Equation.DSMT4">
                  <p:embed/>
                </p:oleObj>
              </mc:Choice>
              <mc:Fallback>
                <p:oleObj name="Equation" r:id="rId14" imgW="21945600" imgH="9652000" progId="Equation.DSMT4">
                  <p:embed/>
                  <p:pic>
                    <p:nvPicPr>
                      <p:cNvPr id="34" name="Object 8">
                        <a:extLst>
                          <a:ext uri="{FF2B5EF4-FFF2-40B4-BE49-F238E27FC236}">
                            <a16:creationId xmlns:a16="http://schemas.microsoft.com/office/drawing/2014/main" id="{43504E9D-0183-9B4A-A730-C36B54305C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2513" y="2302903"/>
                        <a:ext cx="1978025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E68871F-85F3-E441-A87D-C69E1C5712DC}"/>
              </a:ext>
            </a:extLst>
          </p:cNvPr>
          <p:cNvSpPr/>
          <p:nvPr/>
        </p:nvSpPr>
        <p:spPr>
          <a:xfrm>
            <a:off x="685800" y="4365573"/>
            <a:ext cx="617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47F7D5-96CB-534B-B0E9-28A04B8FBD7A}"/>
              </a:ext>
            </a:extLst>
          </p:cNvPr>
          <p:cNvSpPr/>
          <p:nvPr/>
        </p:nvSpPr>
        <p:spPr>
          <a:xfrm>
            <a:off x="619455" y="567134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7" name="Text Box 38">
            <a:extLst>
              <a:ext uri="{FF2B5EF4-FFF2-40B4-BE49-F238E27FC236}">
                <a16:creationId xmlns:a16="http://schemas.microsoft.com/office/drawing/2014/main" id="{AB593751-CE23-344B-AA6F-F11E50D16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2537" y="5842494"/>
            <a:ext cx="2771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Decaying in barrier</a:t>
            </a:r>
          </a:p>
        </p:txBody>
      </p:sp>
      <p:sp>
        <p:nvSpPr>
          <p:cNvPr id="38" name="Text Box 38">
            <a:extLst>
              <a:ext uri="{FF2B5EF4-FFF2-40B4-BE49-F238E27FC236}">
                <a16:creationId xmlns:a16="http://schemas.microsoft.com/office/drawing/2014/main" id="{42E4D98F-2841-D341-9447-698DA8B15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501" y="5771706"/>
            <a:ext cx="2771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Decaying in barrier</a:t>
            </a:r>
          </a:p>
        </p:txBody>
      </p:sp>
      <p:grpSp>
        <p:nvGrpSpPr>
          <p:cNvPr id="39" name="Group 34">
            <a:extLst>
              <a:ext uri="{FF2B5EF4-FFF2-40B4-BE49-F238E27FC236}">
                <a16:creationId xmlns:a16="http://schemas.microsoft.com/office/drawing/2014/main" id="{6CDE272B-0D76-4C4B-8EC2-6EBB00B945A9}"/>
              </a:ext>
            </a:extLst>
          </p:cNvPr>
          <p:cNvGrpSpPr>
            <a:grpSpLocks/>
          </p:cNvGrpSpPr>
          <p:nvPr/>
        </p:nvGrpSpPr>
        <p:grpSpPr bwMode="auto">
          <a:xfrm>
            <a:off x="3407650" y="4932895"/>
            <a:ext cx="5530320" cy="762000"/>
            <a:chOff x="336" y="2736"/>
            <a:chExt cx="3024" cy="480"/>
          </a:xfrm>
        </p:grpSpPr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658F1013-B431-7548-986F-330D438006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736"/>
              <a:ext cx="192" cy="48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4679D6DA-7204-F54D-8542-A7BC3D8D0B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736"/>
              <a:ext cx="192" cy="480"/>
            </a:xfrm>
            <a:prstGeom prst="line">
              <a:avLst/>
            </a:prstGeom>
            <a:noFill/>
            <a:ln w="76200">
              <a:solidFill>
                <a:srgbClr val="0020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A380444F-86D3-4696-8995-4F0D60C09409}"/>
                  </a:ext>
                </a:extLst>
              </p:cNvPr>
              <p:cNvSpPr txBox="1"/>
              <p:nvPr/>
            </p:nvSpPr>
            <p:spPr bwMode="auto">
              <a:xfrm>
                <a:off x="4926537" y="3056488"/>
                <a:ext cx="2286000" cy="962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ra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A380444F-86D3-4696-8995-4F0D60C09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6537" y="3056488"/>
                <a:ext cx="2286000" cy="9620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9">
                <a:extLst>
                  <a:ext uri="{FF2B5EF4-FFF2-40B4-BE49-F238E27FC236}">
                    <a16:creationId xmlns:a16="http://schemas.microsoft.com/office/drawing/2014/main" id="{62BCD492-B10B-4EB1-90E7-1F0F288582E1}"/>
                  </a:ext>
                </a:extLst>
              </p:cNvPr>
              <p:cNvSpPr txBox="1"/>
              <p:nvPr/>
            </p:nvSpPr>
            <p:spPr bwMode="auto">
              <a:xfrm>
                <a:off x="1646469" y="3269218"/>
                <a:ext cx="2170112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9">
                <a:extLst>
                  <a:ext uri="{FF2B5EF4-FFF2-40B4-BE49-F238E27FC236}">
                    <a16:creationId xmlns:a16="http://schemas.microsoft.com/office/drawing/2014/main" id="{62BCD492-B10B-4EB1-90E7-1F0F28858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6469" y="3269218"/>
                <a:ext cx="2170112" cy="89535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3539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>
            <a:extLst>
              <a:ext uri="{FF2B5EF4-FFF2-40B4-BE49-F238E27FC236}">
                <a16:creationId xmlns:a16="http://schemas.microsoft.com/office/drawing/2014/main" id="{D1D6177F-0812-C848-B927-91CC6FAFBEBA}"/>
              </a:ext>
            </a:extLst>
          </p:cNvPr>
          <p:cNvSpPr/>
          <p:nvPr/>
        </p:nvSpPr>
        <p:spPr>
          <a:xfrm>
            <a:off x="2295525" y="466265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graphicFrame>
        <p:nvGraphicFramePr>
          <p:cNvPr id="14341" name="Object 26">
            <a:extLst>
              <a:ext uri="{FF2B5EF4-FFF2-40B4-BE49-F238E27FC236}">
                <a16:creationId xmlns:a16="http://schemas.microsoft.com/office/drawing/2014/main" id="{0DD2F165-C1DF-114F-BC4C-BB963FD10B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2038" y="1338263"/>
          <a:ext cx="2590800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800300" imgH="16967200" progId="Equation.DSMT4">
                  <p:embed/>
                </p:oleObj>
              </mc:Choice>
              <mc:Fallback>
                <p:oleObj name="Equation" r:id="rId2" imgW="27800300" imgH="16967200" progId="Equation.DSMT4">
                  <p:embed/>
                  <p:pic>
                    <p:nvPicPr>
                      <p:cNvPr id="14341" name="Object 26">
                        <a:extLst>
                          <a:ext uri="{FF2B5EF4-FFF2-40B4-BE49-F238E27FC236}">
                            <a16:creationId xmlns:a16="http://schemas.microsoft.com/office/drawing/2014/main" id="{0DD2F165-C1DF-114F-BC4C-BB963FD10B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1338263"/>
                        <a:ext cx="2590800" cy="15811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28">
            <a:extLst>
              <a:ext uri="{FF2B5EF4-FFF2-40B4-BE49-F238E27FC236}">
                <a16:creationId xmlns:a16="http://schemas.microsoft.com/office/drawing/2014/main" id="{2F8162B3-21A7-B143-87F5-BC6E1BA2BB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171508"/>
              </p:ext>
            </p:extLst>
          </p:nvPr>
        </p:nvGraphicFramePr>
        <p:xfrm>
          <a:off x="7753350" y="1243013"/>
          <a:ext cx="12192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22500" imgH="9359900" progId="Equation.DSMT4">
                  <p:embed/>
                </p:oleObj>
              </mc:Choice>
              <mc:Fallback>
                <p:oleObj name="Equation" r:id="rId4" imgW="14922500" imgH="9359900" progId="Equation.DSMT4">
                  <p:embed/>
                  <p:pic>
                    <p:nvPicPr>
                      <p:cNvPr id="14343" name="Object 28">
                        <a:extLst>
                          <a:ext uri="{FF2B5EF4-FFF2-40B4-BE49-F238E27FC236}">
                            <a16:creationId xmlns:a16="http://schemas.microsoft.com/office/drawing/2014/main" id="{2F8162B3-21A7-B143-87F5-BC6E1BA2BB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3350" y="1243013"/>
                        <a:ext cx="12192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4" name="AutoShape 31">
            <a:extLst>
              <a:ext uri="{FF2B5EF4-FFF2-40B4-BE49-F238E27FC236}">
                <a16:creationId xmlns:a16="http://schemas.microsoft.com/office/drawing/2014/main" id="{1F17806C-7477-584E-A5CC-00E27E0784D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284788" y="1714501"/>
            <a:ext cx="381000" cy="7620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14344" name="Object 30">
            <a:extLst>
              <a:ext uri="{FF2B5EF4-FFF2-40B4-BE49-F238E27FC236}">
                <a16:creationId xmlns:a16="http://schemas.microsoft.com/office/drawing/2014/main" id="{A0A633BE-4D11-9442-B2E3-8968F3D21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765905"/>
              </p:ext>
            </p:extLst>
          </p:nvPr>
        </p:nvGraphicFramePr>
        <p:xfrm>
          <a:off x="6457950" y="2233613"/>
          <a:ext cx="41338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856900" imgH="11112500" progId="Equation.DSMT4">
                  <p:embed/>
                </p:oleObj>
              </mc:Choice>
              <mc:Fallback>
                <p:oleObj name="Equation" r:id="rId6" imgW="48856900" imgH="11112500" progId="Equation.DSMT4">
                  <p:embed/>
                  <p:pic>
                    <p:nvPicPr>
                      <p:cNvPr id="14344" name="Object 30">
                        <a:extLst>
                          <a:ext uri="{FF2B5EF4-FFF2-40B4-BE49-F238E27FC236}">
                            <a16:creationId xmlns:a16="http://schemas.microsoft.com/office/drawing/2014/main" id="{A0A633BE-4D11-9442-B2E3-8968F3D21A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950" y="2233613"/>
                        <a:ext cx="41338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3" name="AutoShape 28">
            <a:extLst>
              <a:ext uri="{FF2B5EF4-FFF2-40B4-BE49-F238E27FC236}">
                <a16:creationId xmlns:a16="http://schemas.microsoft.com/office/drawing/2014/main" id="{C66D1EE8-0F52-1A48-ACED-0287111596B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64813" y="3604172"/>
            <a:ext cx="520353" cy="246211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1" name="Text Box 12">
            <a:extLst>
              <a:ext uri="{FF2B5EF4-FFF2-40B4-BE49-F238E27FC236}">
                <a16:creationId xmlns:a16="http://schemas.microsoft.com/office/drawing/2014/main" id="{377AC6A8-13F4-4448-A010-D11C113C2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1663" y="820738"/>
            <a:ext cx="454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Calibri" panose="020F0502020204030204" pitchFamily="34" charset="0"/>
              </a:rPr>
              <a:t>3</a:t>
            </a:r>
            <a:r>
              <a:rPr lang="en-US" altLang="en-US" dirty="0">
                <a:latin typeface="Calibri" panose="020F0502020204030204" pitchFamily="34" charset="0"/>
              </a:rPr>
              <a:t>) Boundary at each interface</a:t>
            </a:r>
          </a:p>
        </p:txBody>
      </p:sp>
      <p:sp>
        <p:nvSpPr>
          <p:cNvPr id="36" name="Line 13">
            <a:extLst>
              <a:ext uri="{FF2B5EF4-FFF2-40B4-BE49-F238E27FC236}">
                <a16:creationId xmlns:a16="http://schemas.microsoft.com/office/drawing/2014/main" id="{6EEB6C5B-3556-F640-8CF0-05A187A6A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9675" y="634540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14">
            <a:extLst>
              <a:ext uri="{FF2B5EF4-FFF2-40B4-BE49-F238E27FC236}">
                <a16:creationId xmlns:a16="http://schemas.microsoft.com/office/drawing/2014/main" id="{B375D5CF-BCDA-4B45-A58D-8ACA2593F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629" y="647875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38" name="Text Box 15">
            <a:extLst>
              <a:ext uri="{FF2B5EF4-FFF2-40B4-BE49-F238E27FC236}">
                <a16:creationId xmlns:a16="http://schemas.microsoft.com/office/drawing/2014/main" id="{8B8A4A75-5F95-A144-9419-538BBE1FC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325" y="646446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39" name="Line 26">
            <a:extLst>
              <a:ext uri="{FF2B5EF4-FFF2-40B4-BE49-F238E27FC236}">
                <a16:creationId xmlns:a16="http://schemas.microsoft.com/office/drawing/2014/main" id="{9D5C9D41-D3DA-4B42-979E-3E60D828688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6587" y="63263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27">
            <a:extLst>
              <a:ext uri="{FF2B5EF4-FFF2-40B4-BE49-F238E27FC236}">
                <a16:creationId xmlns:a16="http://schemas.microsoft.com/office/drawing/2014/main" id="{098EEC07-CCCC-0443-85AD-90B42009D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612" y="63120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61F8992C-D62D-D843-8E72-A5A002CE2DF2}"/>
              </a:ext>
            </a:extLst>
          </p:cNvPr>
          <p:cNvSpPr/>
          <p:nvPr/>
        </p:nvSpPr>
        <p:spPr>
          <a:xfrm>
            <a:off x="2286000" y="466423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42" name="Freeform 31">
            <a:extLst>
              <a:ext uri="{FF2B5EF4-FFF2-40B4-BE49-F238E27FC236}">
                <a16:creationId xmlns:a16="http://schemas.microsoft.com/office/drawing/2014/main" id="{7ECE105D-4760-E241-A03D-109EA7A9A873}"/>
              </a:ext>
            </a:extLst>
          </p:cNvPr>
          <p:cNvSpPr>
            <a:spLocks/>
          </p:cNvSpPr>
          <p:nvPr/>
        </p:nvSpPr>
        <p:spPr bwMode="auto">
          <a:xfrm>
            <a:off x="4503737" y="5282620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32">
            <a:extLst>
              <a:ext uri="{FF2B5EF4-FFF2-40B4-BE49-F238E27FC236}">
                <a16:creationId xmlns:a16="http://schemas.microsoft.com/office/drawing/2014/main" id="{D478A1FB-2884-1341-83C9-E85647A1FB84}"/>
              </a:ext>
            </a:extLst>
          </p:cNvPr>
          <p:cNvSpPr>
            <a:spLocks/>
          </p:cNvSpPr>
          <p:nvPr/>
        </p:nvSpPr>
        <p:spPr bwMode="auto">
          <a:xfrm>
            <a:off x="2217737" y="5238725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44" name="Freeform 37">
            <a:extLst>
              <a:ext uri="{FF2B5EF4-FFF2-40B4-BE49-F238E27FC236}">
                <a16:creationId xmlns:a16="http://schemas.microsoft.com/office/drawing/2014/main" id="{5EE7E7F4-0FFC-AF48-9120-B26E7CA6F57E}"/>
              </a:ext>
            </a:extLst>
          </p:cNvPr>
          <p:cNvSpPr>
            <a:spLocks/>
          </p:cNvSpPr>
          <p:nvPr/>
        </p:nvSpPr>
        <p:spPr bwMode="auto">
          <a:xfrm>
            <a:off x="3124201" y="470478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9B415-D018-0C43-962F-8DD1F305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panose="020B0703020202090204" pitchFamily="34" charset="0"/>
                <a:ea typeface="ＭＳ Ｐゴシック" panose="020B0600070205080204" pitchFamily="34" charset="-128"/>
              </a:rPr>
              <a:t>Apply Boundary Conditions at Interfaces</a:t>
            </a:r>
            <a:endParaRPr lang="en-US" dirty="0"/>
          </a:p>
        </p:txBody>
      </p:sp>
      <p:graphicFrame>
        <p:nvGraphicFramePr>
          <p:cNvPr id="14339" name="Object 17">
            <a:extLst>
              <a:ext uri="{FF2B5EF4-FFF2-40B4-BE49-F238E27FC236}">
                <a16:creationId xmlns:a16="http://schemas.microsoft.com/office/drawing/2014/main" id="{90F46EEC-EFF8-F349-A334-08CB7EC8A6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98613" y="4155363"/>
          <a:ext cx="10255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62000" imgH="5270500" progId="Equation.DSMT4">
                  <p:embed/>
                </p:oleObj>
              </mc:Choice>
              <mc:Fallback>
                <p:oleObj name="Equation" r:id="rId8" imgW="13462000" imgH="5270500" progId="Equation.DSMT4">
                  <p:embed/>
                  <p:pic>
                    <p:nvPicPr>
                      <p:cNvPr id="14339" name="Object 17">
                        <a:extLst>
                          <a:ext uri="{FF2B5EF4-FFF2-40B4-BE49-F238E27FC236}">
                            <a16:creationId xmlns:a16="http://schemas.microsoft.com/office/drawing/2014/main" id="{90F46EEC-EFF8-F349-A334-08CB7EC8A6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613" y="4155363"/>
                        <a:ext cx="1025525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18">
            <a:extLst>
              <a:ext uri="{FF2B5EF4-FFF2-40B4-BE49-F238E27FC236}">
                <a16:creationId xmlns:a16="http://schemas.microsoft.com/office/drawing/2014/main" id="{FE2FD12A-C391-F147-B71F-291F8E4361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0413" y="4231564"/>
          <a:ext cx="12731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14600" imgH="5270500" progId="Equation.DSMT4">
                  <p:embed/>
                </p:oleObj>
              </mc:Choice>
              <mc:Fallback>
                <p:oleObj name="Equation" r:id="rId10" imgW="15214600" imgH="5270500" progId="Equation.DSMT4">
                  <p:embed/>
                  <p:pic>
                    <p:nvPicPr>
                      <p:cNvPr id="14340" name="Object 18">
                        <a:extLst>
                          <a:ext uri="{FF2B5EF4-FFF2-40B4-BE49-F238E27FC236}">
                            <a16:creationId xmlns:a16="http://schemas.microsoft.com/office/drawing/2014/main" id="{FE2FD12A-C391-F147-B71F-291F8E4361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231564"/>
                        <a:ext cx="127317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8">
            <a:extLst>
              <a:ext uri="{FF2B5EF4-FFF2-40B4-BE49-F238E27FC236}">
                <a16:creationId xmlns:a16="http://schemas.microsoft.com/office/drawing/2014/main" id="{668D4EC8-8B37-2C4F-8866-4D80C12912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0468" y="3768014"/>
          <a:ext cx="2667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766000" imgH="4686300" progId="Equation.DSMT4">
                  <p:embed/>
                </p:oleObj>
              </mc:Choice>
              <mc:Fallback>
                <p:oleObj name="Equation" r:id="rId12" imgW="32766000" imgH="4686300" progId="Equation.DSMT4">
                  <p:embed/>
                  <p:pic>
                    <p:nvPicPr>
                      <p:cNvPr id="47" name="Object 18">
                        <a:extLst>
                          <a:ext uri="{FF2B5EF4-FFF2-40B4-BE49-F238E27FC236}">
                            <a16:creationId xmlns:a16="http://schemas.microsoft.com/office/drawing/2014/main" id="{668D4EC8-8B37-2C4F-8866-4D80C12912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468" y="3768014"/>
                        <a:ext cx="2667000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7E56921-497A-A54E-8682-200A29251319}"/>
              </a:ext>
            </a:extLst>
          </p:cNvPr>
          <p:cNvSpPr/>
          <p:nvPr/>
        </p:nvSpPr>
        <p:spPr>
          <a:xfrm>
            <a:off x="5320152" y="1369303"/>
            <a:ext cx="683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i="1" dirty="0">
                <a:solidFill>
                  <a:srgbClr val="020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x=0</a:t>
            </a:r>
            <a:endParaRPr lang="en-US" i="1" dirty="0">
              <a:solidFill>
                <a:srgbClr val="020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2517D6-AC82-8F45-9637-564D22DCE6D6}"/>
              </a:ext>
            </a:extLst>
          </p:cNvPr>
          <p:cNvSpPr/>
          <p:nvPr/>
        </p:nvSpPr>
        <p:spPr>
          <a:xfrm>
            <a:off x="5228937" y="2463356"/>
            <a:ext cx="683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x=a</a:t>
            </a:r>
            <a:endParaRPr 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D8E89E-59D0-4743-95F0-0A2F20FE423A}"/>
              </a:ext>
            </a:extLst>
          </p:cNvPr>
          <p:cNvSpPr/>
          <p:nvPr/>
        </p:nvSpPr>
        <p:spPr>
          <a:xfrm>
            <a:off x="685800" y="4365573"/>
            <a:ext cx="617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D5368A-398C-E440-BDB1-2188E932F4E8}"/>
              </a:ext>
            </a:extLst>
          </p:cNvPr>
          <p:cNvSpPr/>
          <p:nvPr/>
        </p:nvSpPr>
        <p:spPr>
          <a:xfrm>
            <a:off x="619455" y="567134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8" name="Text Box 42">
            <a:extLst>
              <a:ext uri="{FF2B5EF4-FFF2-40B4-BE49-F238E27FC236}">
                <a16:creationId xmlns:a16="http://schemas.microsoft.com/office/drawing/2014/main" id="{16EAC7B9-EBE6-8142-A3C1-B9CA9885D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2450" y="740650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4" name="Rectangle 3"/>
          <p:cNvSpPr/>
          <p:nvPr/>
        </p:nvSpPr>
        <p:spPr>
          <a:xfrm>
            <a:off x="8328347" y="1625104"/>
            <a:ext cx="393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i="1" baseline="-25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903913" y="4231564"/>
            <a:ext cx="4527550" cy="1746962"/>
            <a:chOff x="5903913" y="4231564"/>
            <a:chExt cx="4527550" cy="1746962"/>
          </a:xfrm>
        </p:grpSpPr>
        <p:graphicFrame>
          <p:nvGraphicFramePr>
            <p:cNvPr id="14342" name="Object 33">
              <a:extLst>
                <a:ext uri="{FF2B5EF4-FFF2-40B4-BE49-F238E27FC236}">
                  <a16:creationId xmlns:a16="http://schemas.microsoft.com/office/drawing/2014/main" id="{023C0A56-1C0E-8D44-9CEE-9482B32272B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695127"/>
                </p:ext>
              </p:extLst>
            </p:nvPr>
          </p:nvGraphicFramePr>
          <p:xfrm>
            <a:off x="5903913" y="4247630"/>
            <a:ext cx="4527550" cy="17308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61442600" imgH="22237700" progId="Equation.DSMT4">
                    <p:embed/>
                  </p:oleObj>
                </mc:Choice>
                <mc:Fallback>
                  <p:oleObj name="Equation" r:id="rId14" imgW="61442600" imgH="22237700" progId="Equation.DSMT4">
                    <p:embed/>
                    <p:pic>
                      <p:nvPicPr>
                        <p:cNvPr id="14342" name="Object 33">
                          <a:extLst>
                            <a:ext uri="{FF2B5EF4-FFF2-40B4-BE49-F238E27FC236}">
                              <a16:creationId xmlns:a16="http://schemas.microsoft.com/office/drawing/2014/main" id="{023C0A56-1C0E-8D44-9CEE-9482B32272B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03913" y="4247630"/>
                          <a:ext cx="4527550" cy="17308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Rectangle 28"/>
            <p:cNvSpPr/>
            <p:nvPr/>
          </p:nvSpPr>
          <p:spPr>
            <a:xfrm>
              <a:off x="7675563" y="4231564"/>
              <a:ext cx="3930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4173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4" grpId="0" animBg="1"/>
      <p:bldP spid="14363" grpId="0" animBg="1"/>
      <p:bldP spid="3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>
            <a:extLst>
              <a:ext uri="{FF2B5EF4-FFF2-40B4-BE49-F238E27FC236}">
                <a16:creationId xmlns:a16="http://schemas.microsoft.com/office/drawing/2014/main" id="{D1D6177F-0812-C848-B927-91CC6FAFBEBA}"/>
              </a:ext>
            </a:extLst>
          </p:cNvPr>
          <p:cNvSpPr/>
          <p:nvPr/>
        </p:nvSpPr>
        <p:spPr>
          <a:xfrm>
            <a:off x="2295525" y="4662651"/>
            <a:ext cx="3105150" cy="1674813"/>
          </a:xfrm>
          <a:custGeom>
            <a:avLst/>
            <a:gdLst>
              <a:gd name="connsiteX0" fmla="*/ 5024 w 3104940"/>
              <a:gd name="connsiteY0" fmla="*/ 15073 h 1683099"/>
              <a:gd name="connsiteX1" fmla="*/ 0 w 3104940"/>
              <a:gd name="connsiteY1" fmla="*/ 1683099 h 1683099"/>
              <a:gd name="connsiteX2" fmla="*/ 3094892 w 3104940"/>
              <a:gd name="connsiteY2" fmla="*/ 1683099 h 1683099"/>
              <a:gd name="connsiteX3" fmla="*/ 3104940 w 3104940"/>
              <a:gd name="connsiteY3" fmla="*/ 0 h 1683099"/>
              <a:gd name="connsiteX4" fmla="*/ 2205613 w 3104940"/>
              <a:gd name="connsiteY4" fmla="*/ 5025 h 1683099"/>
              <a:gd name="connsiteX5" fmla="*/ 2205613 w 3104940"/>
              <a:gd name="connsiteY5" fmla="*/ 1492181 h 1683099"/>
              <a:gd name="connsiteX6" fmla="*/ 839037 w 3104940"/>
              <a:gd name="connsiteY6" fmla="*/ 1492181 h 1683099"/>
              <a:gd name="connsiteX7" fmla="*/ 849085 w 3104940"/>
              <a:gd name="connsiteY7" fmla="*/ 20097 h 1683099"/>
              <a:gd name="connsiteX8" fmla="*/ 5024 w 3104940"/>
              <a:gd name="connsiteY8" fmla="*/ 15073 h 168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940" h="1683099">
                <a:moveTo>
                  <a:pt x="5024" y="15073"/>
                </a:moveTo>
                <a:cubicBezTo>
                  <a:pt x="3349" y="571082"/>
                  <a:pt x="1675" y="1127090"/>
                  <a:pt x="0" y="1683099"/>
                </a:cubicBezTo>
                <a:lnTo>
                  <a:pt x="3094892" y="1683099"/>
                </a:lnTo>
                <a:cubicBezTo>
                  <a:pt x="3098241" y="1122066"/>
                  <a:pt x="3101591" y="561033"/>
                  <a:pt x="3104940" y="0"/>
                </a:cubicBezTo>
                <a:lnTo>
                  <a:pt x="2205613" y="5025"/>
                </a:lnTo>
                <a:lnTo>
                  <a:pt x="2205613" y="1492181"/>
                </a:lnTo>
                <a:lnTo>
                  <a:pt x="839037" y="1492181"/>
                </a:lnTo>
                <a:cubicBezTo>
                  <a:pt x="842386" y="1001486"/>
                  <a:pt x="845736" y="510792"/>
                  <a:pt x="849085" y="20097"/>
                </a:cubicBezTo>
                <a:lnTo>
                  <a:pt x="5024" y="15073"/>
                </a:lnTo>
                <a:close/>
              </a:path>
            </a:pathLst>
          </a:custGeom>
          <a:solidFill>
            <a:schemeClr val="bg1">
              <a:lumMod val="95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6" name="Line 13">
            <a:extLst>
              <a:ext uri="{FF2B5EF4-FFF2-40B4-BE49-F238E27FC236}">
                <a16:creationId xmlns:a16="http://schemas.microsoft.com/office/drawing/2014/main" id="{6EEB6C5B-3556-F640-8CF0-05A187A6A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9675" y="634540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14">
            <a:extLst>
              <a:ext uri="{FF2B5EF4-FFF2-40B4-BE49-F238E27FC236}">
                <a16:creationId xmlns:a16="http://schemas.microsoft.com/office/drawing/2014/main" id="{B375D5CF-BCDA-4B45-A58D-8ACA2593F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629" y="6478751"/>
            <a:ext cx="36528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0</a:t>
            </a:r>
          </a:p>
        </p:txBody>
      </p:sp>
      <p:sp>
        <p:nvSpPr>
          <p:cNvPr id="38" name="Text Box 15">
            <a:extLst>
              <a:ext uri="{FF2B5EF4-FFF2-40B4-BE49-F238E27FC236}">
                <a16:creationId xmlns:a16="http://schemas.microsoft.com/office/drawing/2014/main" id="{8B8A4A75-5F95-A144-9419-538BBE1FC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325" y="646446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39" name="Line 26">
            <a:extLst>
              <a:ext uri="{FF2B5EF4-FFF2-40B4-BE49-F238E27FC236}">
                <a16:creationId xmlns:a16="http://schemas.microsoft.com/office/drawing/2014/main" id="{9D5C9D41-D3DA-4B42-979E-3E60D828688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6587" y="63263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27">
            <a:extLst>
              <a:ext uri="{FF2B5EF4-FFF2-40B4-BE49-F238E27FC236}">
                <a16:creationId xmlns:a16="http://schemas.microsoft.com/office/drawing/2014/main" id="{098EEC07-CCCC-0443-85AD-90B42009D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612" y="63120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61F8992C-D62D-D843-8E72-A5A002CE2DF2}"/>
              </a:ext>
            </a:extLst>
          </p:cNvPr>
          <p:cNvSpPr/>
          <p:nvPr/>
        </p:nvSpPr>
        <p:spPr>
          <a:xfrm>
            <a:off x="2286000" y="4664239"/>
            <a:ext cx="3033712" cy="1482725"/>
          </a:xfrm>
          <a:custGeom>
            <a:avLst/>
            <a:gdLst>
              <a:gd name="connsiteX0" fmla="*/ 0 w 3032501"/>
              <a:gd name="connsiteY0" fmla="*/ 5166 h 1482671"/>
              <a:gd name="connsiteX1" fmla="*/ 842074 w 3032501"/>
              <a:gd name="connsiteY1" fmla="*/ 5166 h 1482671"/>
              <a:gd name="connsiteX2" fmla="*/ 831742 w 3032501"/>
              <a:gd name="connsiteY2" fmla="*/ 1482671 h 1482671"/>
              <a:gd name="connsiteX3" fmla="*/ 2205925 w 3032501"/>
              <a:gd name="connsiteY3" fmla="*/ 1477505 h 1482671"/>
              <a:gd name="connsiteX4" fmla="*/ 2200759 w 3032501"/>
              <a:gd name="connsiteY4" fmla="*/ 5166 h 1482671"/>
              <a:gd name="connsiteX5" fmla="*/ 3032501 w 3032501"/>
              <a:gd name="connsiteY5" fmla="*/ 0 h 1482671"/>
              <a:gd name="connsiteX6" fmla="*/ 3032501 w 3032501"/>
              <a:gd name="connsiteY6" fmla="*/ 0 h 148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2501" h="1482671">
                <a:moveTo>
                  <a:pt x="0" y="5166"/>
                </a:moveTo>
                <a:lnTo>
                  <a:pt x="842074" y="5166"/>
                </a:lnTo>
                <a:lnTo>
                  <a:pt x="831742" y="1482671"/>
                </a:lnTo>
                <a:lnTo>
                  <a:pt x="2205925" y="1477505"/>
                </a:lnTo>
                <a:lnTo>
                  <a:pt x="2200759" y="5166"/>
                </a:lnTo>
                <a:lnTo>
                  <a:pt x="3032501" y="0"/>
                </a:lnTo>
                <a:lnTo>
                  <a:pt x="3032501" y="0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42" name="Freeform 31">
            <a:extLst>
              <a:ext uri="{FF2B5EF4-FFF2-40B4-BE49-F238E27FC236}">
                <a16:creationId xmlns:a16="http://schemas.microsoft.com/office/drawing/2014/main" id="{7ECE105D-4760-E241-A03D-109EA7A9A873}"/>
              </a:ext>
            </a:extLst>
          </p:cNvPr>
          <p:cNvSpPr>
            <a:spLocks/>
          </p:cNvSpPr>
          <p:nvPr/>
        </p:nvSpPr>
        <p:spPr bwMode="auto">
          <a:xfrm>
            <a:off x="4503737" y="5282620"/>
            <a:ext cx="1066800" cy="685800"/>
          </a:xfrm>
          <a:custGeom>
            <a:avLst/>
            <a:gdLst>
              <a:gd name="T0" fmla="*/ 0 w 1008"/>
              <a:gd name="T1" fmla="*/ 0 h 432"/>
              <a:gd name="T2" fmla="*/ 2147483647 w 1008"/>
              <a:gd name="T3" fmla="*/ 2147483647 h 432"/>
              <a:gd name="T4" fmla="*/ 2147483647 w 1008"/>
              <a:gd name="T5" fmla="*/ 2147483647 h 432"/>
              <a:gd name="T6" fmla="*/ 2147483647 w 1008"/>
              <a:gd name="T7" fmla="*/ 2147483647 h 432"/>
              <a:gd name="T8" fmla="*/ 2147483647 w 1008"/>
              <a:gd name="T9" fmla="*/ 2147483647 h 432"/>
              <a:gd name="T10" fmla="*/ 2147483647 w 1008"/>
              <a:gd name="T11" fmla="*/ 2147483647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8"/>
              <a:gd name="T19" fmla="*/ 0 h 432"/>
              <a:gd name="T20" fmla="*/ 1008 w 1008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32">
            <a:extLst>
              <a:ext uri="{FF2B5EF4-FFF2-40B4-BE49-F238E27FC236}">
                <a16:creationId xmlns:a16="http://schemas.microsoft.com/office/drawing/2014/main" id="{D478A1FB-2884-1341-83C9-E85647A1FB84}"/>
              </a:ext>
            </a:extLst>
          </p:cNvPr>
          <p:cNvSpPr>
            <a:spLocks/>
          </p:cNvSpPr>
          <p:nvPr/>
        </p:nvSpPr>
        <p:spPr bwMode="auto">
          <a:xfrm>
            <a:off x="2217737" y="5238725"/>
            <a:ext cx="927100" cy="520700"/>
          </a:xfrm>
          <a:custGeom>
            <a:avLst/>
            <a:gdLst>
              <a:gd name="T0" fmla="*/ 2147483647 w 584"/>
              <a:gd name="T1" fmla="*/ 0 h 328"/>
              <a:gd name="T2" fmla="*/ 2147483647 w 584"/>
              <a:gd name="T3" fmla="*/ 2147483647 h 328"/>
              <a:gd name="T4" fmla="*/ 2147483647 w 584"/>
              <a:gd name="T5" fmla="*/ 2147483647 h 328"/>
              <a:gd name="T6" fmla="*/ 2147483647 w 584"/>
              <a:gd name="T7" fmla="*/ 2147483647 h 328"/>
              <a:gd name="T8" fmla="*/ 2147483647 w 584"/>
              <a:gd name="T9" fmla="*/ 2147483647 h 328"/>
              <a:gd name="T10" fmla="*/ 0 w 584"/>
              <a:gd name="T11" fmla="*/ 2147483647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84"/>
              <a:gd name="T19" fmla="*/ 0 h 328"/>
              <a:gd name="T20" fmla="*/ 584 w 584"/>
              <a:gd name="T21" fmla="*/ 328 h 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84" h="328">
                <a:moveTo>
                  <a:pt x="584" y="0"/>
                </a:moveTo>
                <a:cubicBezTo>
                  <a:pt x="567" y="15"/>
                  <a:pt x="524" y="67"/>
                  <a:pt x="483" y="96"/>
                </a:cubicBezTo>
                <a:cubicBezTo>
                  <a:pt x="442" y="125"/>
                  <a:pt x="378" y="152"/>
                  <a:pt x="336" y="176"/>
                </a:cubicBezTo>
                <a:cubicBezTo>
                  <a:pt x="294" y="200"/>
                  <a:pt x="277" y="219"/>
                  <a:pt x="232" y="240"/>
                </a:cubicBezTo>
                <a:cubicBezTo>
                  <a:pt x="187" y="261"/>
                  <a:pt x="104" y="289"/>
                  <a:pt x="65" y="304"/>
                </a:cubicBezTo>
                <a:cubicBezTo>
                  <a:pt x="26" y="319"/>
                  <a:pt x="14" y="323"/>
                  <a:pt x="0" y="328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 useBgFill="1">
        <p:nvSpPr>
          <p:cNvPr id="44" name="Freeform 37">
            <a:extLst>
              <a:ext uri="{FF2B5EF4-FFF2-40B4-BE49-F238E27FC236}">
                <a16:creationId xmlns:a16="http://schemas.microsoft.com/office/drawing/2014/main" id="{5EE7E7F4-0FFC-AF48-9120-B26E7CA6F57E}"/>
              </a:ext>
            </a:extLst>
          </p:cNvPr>
          <p:cNvSpPr>
            <a:spLocks/>
          </p:cNvSpPr>
          <p:nvPr/>
        </p:nvSpPr>
        <p:spPr bwMode="auto">
          <a:xfrm>
            <a:off x="3124201" y="4704785"/>
            <a:ext cx="1379537" cy="585787"/>
          </a:xfrm>
          <a:custGeom>
            <a:avLst/>
            <a:gdLst>
              <a:gd name="T0" fmla="*/ 0 w 856"/>
              <a:gd name="T1" fmla="*/ 2147483647 h 369"/>
              <a:gd name="T2" fmla="*/ 2147483647 w 856"/>
              <a:gd name="T3" fmla="*/ 2147483647 h 369"/>
              <a:gd name="T4" fmla="*/ 2147483647 w 856"/>
              <a:gd name="T5" fmla="*/ 2147483647 h 369"/>
              <a:gd name="T6" fmla="*/ 2147483647 w 856"/>
              <a:gd name="T7" fmla="*/ 2147483647 h 369"/>
              <a:gd name="T8" fmla="*/ 2147483647 w 856"/>
              <a:gd name="T9" fmla="*/ 2147483647 h 369"/>
              <a:gd name="T10" fmla="*/ 2147483647 w 856"/>
              <a:gd name="T11" fmla="*/ 2147483647 h 369"/>
              <a:gd name="T12" fmla="*/ 2147483647 w 856"/>
              <a:gd name="T13" fmla="*/ 2147483647 h 369"/>
              <a:gd name="T14" fmla="*/ 2147483647 w 856"/>
              <a:gd name="T15" fmla="*/ 2147483647 h 369"/>
              <a:gd name="T16" fmla="*/ 2147483647 w 856"/>
              <a:gd name="T17" fmla="*/ 2147483647 h 369"/>
              <a:gd name="T18" fmla="*/ 2147483647 w 856"/>
              <a:gd name="T19" fmla="*/ 2147483647 h 3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6"/>
              <a:gd name="T31" fmla="*/ 0 h 369"/>
              <a:gd name="T32" fmla="*/ 856 w 856"/>
              <a:gd name="T33" fmla="*/ 369 h 3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6" h="369">
                <a:moveTo>
                  <a:pt x="0" y="353"/>
                </a:moveTo>
                <a:cubicBezTo>
                  <a:pt x="8" y="342"/>
                  <a:pt x="17" y="310"/>
                  <a:pt x="32" y="289"/>
                </a:cubicBezTo>
                <a:cubicBezTo>
                  <a:pt x="47" y="268"/>
                  <a:pt x="68" y="246"/>
                  <a:pt x="88" y="225"/>
                </a:cubicBezTo>
                <a:cubicBezTo>
                  <a:pt x="108" y="204"/>
                  <a:pt x="123" y="189"/>
                  <a:pt x="152" y="161"/>
                </a:cubicBezTo>
                <a:cubicBezTo>
                  <a:pt x="181" y="133"/>
                  <a:pt x="219" y="84"/>
                  <a:pt x="264" y="57"/>
                </a:cubicBezTo>
                <a:cubicBezTo>
                  <a:pt x="309" y="30"/>
                  <a:pt x="373" y="2"/>
                  <a:pt x="424" y="1"/>
                </a:cubicBezTo>
                <a:cubicBezTo>
                  <a:pt x="475" y="0"/>
                  <a:pt x="523" y="24"/>
                  <a:pt x="568" y="49"/>
                </a:cubicBezTo>
                <a:cubicBezTo>
                  <a:pt x="613" y="74"/>
                  <a:pt x="663" y="121"/>
                  <a:pt x="696" y="153"/>
                </a:cubicBezTo>
                <a:cubicBezTo>
                  <a:pt x="729" y="185"/>
                  <a:pt x="741" y="205"/>
                  <a:pt x="768" y="241"/>
                </a:cubicBezTo>
                <a:cubicBezTo>
                  <a:pt x="795" y="277"/>
                  <a:pt x="838" y="342"/>
                  <a:pt x="856" y="369"/>
                </a:cubicBezTo>
              </a:path>
            </a:pathLst>
          </a:custGeom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89B415-D018-0C43-962F-8DD1F305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panose="020B0703020202090204" pitchFamily="34" charset="0"/>
                <a:ea typeface="ＭＳ Ｐゴシック" panose="020B0600070205080204" pitchFamily="34" charset="-128"/>
              </a:rPr>
              <a:t>Apply Boundary Conditions at Interfaces</a:t>
            </a:r>
            <a:endParaRPr lang="en-US" dirty="0"/>
          </a:p>
        </p:txBody>
      </p:sp>
      <p:graphicFrame>
        <p:nvGraphicFramePr>
          <p:cNvPr id="14339" name="Object 17">
            <a:extLst>
              <a:ext uri="{FF2B5EF4-FFF2-40B4-BE49-F238E27FC236}">
                <a16:creationId xmlns:a16="http://schemas.microsoft.com/office/drawing/2014/main" id="{90F46EEC-EFF8-F349-A334-08CB7EC8A6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98613" y="4155363"/>
          <a:ext cx="10255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462000" imgH="5270500" progId="Equation.DSMT4">
                  <p:embed/>
                </p:oleObj>
              </mc:Choice>
              <mc:Fallback>
                <p:oleObj name="Equation" r:id="rId2" imgW="13462000" imgH="5270500" progId="Equation.DSMT4">
                  <p:embed/>
                  <p:pic>
                    <p:nvPicPr>
                      <p:cNvPr id="14339" name="Object 17">
                        <a:extLst>
                          <a:ext uri="{FF2B5EF4-FFF2-40B4-BE49-F238E27FC236}">
                            <a16:creationId xmlns:a16="http://schemas.microsoft.com/office/drawing/2014/main" id="{90F46EEC-EFF8-F349-A334-08CB7EC8A6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613" y="4155363"/>
                        <a:ext cx="1025525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18">
            <a:extLst>
              <a:ext uri="{FF2B5EF4-FFF2-40B4-BE49-F238E27FC236}">
                <a16:creationId xmlns:a16="http://schemas.microsoft.com/office/drawing/2014/main" id="{FE2FD12A-C391-F147-B71F-291F8E4361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0413" y="4231564"/>
          <a:ext cx="12731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14600" imgH="5270500" progId="Equation.DSMT4">
                  <p:embed/>
                </p:oleObj>
              </mc:Choice>
              <mc:Fallback>
                <p:oleObj name="Equation" r:id="rId4" imgW="15214600" imgH="5270500" progId="Equation.DSMT4">
                  <p:embed/>
                  <p:pic>
                    <p:nvPicPr>
                      <p:cNvPr id="14340" name="Object 18">
                        <a:extLst>
                          <a:ext uri="{FF2B5EF4-FFF2-40B4-BE49-F238E27FC236}">
                            <a16:creationId xmlns:a16="http://schemas.microsoft.com/office/drawing/2014/main" id="{FE2FD12A-C391-F147-B71F-291F8E4361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231564"/>
                        <a:ext cx="127317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8">
            <a:extLst>
              <a:ext uri="{FF2B5EF4-FFF2-40B4-BE49-F238E27FC236}">
                <a16:creationId xmlns:a16="http://schemas.microsoft.com/office/drawing/2014/main" id="{668D4EC8-8B37-2C4F-8866-4D80C12912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0468" y="3768014"/>
          <a:ext cx="2667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766000" imgH="4686300" progId="Equation.DSMT4">
                  <p:embed/>
                </p:oleObj>
              </mc:Choice>
              <mc:Fallback>
                <p:oleObj name="Equation" r:id="rId6" imgW="32766000" imgH="4686300" progId="Equation.DSMT4">
                  <p:embed/>
                  <p:pic>
                    <p:nvPicPr>
                      <p:cNvPr id="47" name="Object 18">
                        <a:extLst>
                          <a:ext uri="{FF2B5EF4-FFF2-40B4-BE49-F238E27FC236}">
                            <a16:creationId xmlns:a16="http://schemas.microsoft.com/office/drawing/2014/main" id="{668D4EC8-8B37-2C4F-8866-4D80C12912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468" y="3768014"/>
                        <a:ext cx="2667000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AutoShape 28">
            <a:extLst>
              <a:ext uri="{FF2B5EF4-FFF2-40B4-BE49-F238E27FC236}">
                <a16:creationId xmlns:a16="http://schemas.microsoft.com/office/drawing/2014/main" id="{CC6528C8-9EDF-2D4A-8E9F-E6701500DB5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65294" y="3736182"/>
            <a:ext cx="520700" cy="246062"/>
          </a:xfrm>
          <a:prstGeom prst="rightArrow">
            <a:avLst>
              <a:gd name="adj1" fmla="val 50000"/>
              <a:gd name="adj2" fmla="val 5290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6" name="Object 37">
            <a:extLst>
              <a:ext uri="{FF2B5EF4-FFF2-40B4-BE49-F238E27FC236}">
                <a16:creationId xmlns:a16="http://schemas.microsoft.com/office/drawing/2014/main" id="{83FE8040-4515-AB4C-A746-D50158CBA6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34163" y="931864"/>
          <a:ext cx="33083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991800" imgH="10528300" progId="Equation.DSMT4">
                  <p:embed/>
                </p:oleObj>
              </mc:Choice>
              <mc:Fallback>
                <p:oleObj name="Equation" r:id="rId8" imgW="35991800" imgH="10528300" progId="Equation.DSMT4">
                  <p:embed/>
                  <p:pic>
                    <p:nvPicPr>
                      <p:cNvPr id="26" name="Object 37">
                        <a:extLst>
                          <a:ext uri="{FF2B5EF4-FFF2-40B4-BE49-F238E27FC236}">
                            <a16:creationId xmlns:a16="http://schemas.microsoft.com/office/drawing/2014/main" id="{83FE8040-4515-AB4C-A746-D50158CBA6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4163" y="931864"/>
                        <a:ext cx="3308350" cy="968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26">
            <a:extLst>
              <a:ext uri="{FF2B5EF4-FFF2-40B4-BE49-F238E27FC236}">
                <a16:creationId xmlns:a16="http://schemas.microsoft.com/office/drawing/2014/main" id="{3EFBA671-A5A2-444E-86B7-560898E95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3564" y="2849564"/>
            <a:ext cx="27238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 err="1">
                <a:latin typeface="+mn-lt"/>
              </a:rPr>
              <a:t>det</a:t>
            </a:r>
            <a:r>
              <a:rPr lang="en-US" sz="3200" dirty="0">
                <a:latin typeface="+mn-lt"/>
              </a:rPr>
              <a:t> (Matrix)=0</a:t>
            </a:r>
          </a:p>
        </p:txBody>
      </p:sp>
      <p:sp>
        <p:nvSpPr>
          <p:cNvPr id="29" name="Text Box 23">
            <a:extLst>
              <a:ext uri="{FF2B5EF4-FFF2-40B4-BE49-F238E27FC236}">
                <a16:creationId xmlns:a16="http://schemas.microsoft.com/office/drawing/2014/main" id="{915E0B02-43F8-154E-8CC3-9DA096F65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1850" y="1217613"/>
            <a:ext cx="368241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95300" indent="-495300">
              <a:defRPr/>
            </a:pPr>
            <a:r>
              <a:rPr lang="en-US" sz="2800" b="1" i="1" dirty="0">
                <a:solidFill>
                  <a:srgbClr val="FF0000"/>
                </a:solidFill>
                <a:latin typeface="+mn-lt"/>
              </a:rPr>
              <a:t>Only unknown is 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300" indent="-495300">
              <a:defRPr/>
            </a:pPr>
            <a:endParaRPr lang="en-US" dirty="0">
              <a:latin typeface="+mn-lt"/>
            </a:endParaRPr>
          </a:p>
          <a:p>
            <a:pPr marL="495300" indent="-495300">
              <a:buFontTx/>
              <a:buAutoNum type="romanLcParenBoth"/>
              <a:defRPr/>
            </a:pPr>
            <a:r>
              <a:rPr lang="en-US" dirty="0">
                <a:latin typeface="+mn-lt"/>
              </a:rPr>
              <a:t>Use </a:t>
            </a:r>
            <a:r>
              <a:rPr lang="en-US" dirty="0" err="1">
                <a:latin typeface="+mn-lt"/>
              </a:rPr>
              <a:t>Matlab</a:t>
            </a:r>
            <a:r>
              <a:rPr lang="en-US" dirty="0">
                <a:latin typeface="+mn-lt"/>
              </a:rPr>
              <a:t> function </a:t>
            </a:r>
          </a:p>
          <a:p>
            <a:pPr marL="495300" indent="-495300">
              <a:buFontTx/>
              <a:buAutoNum type="romanLcParenBoth"/>
              <a:defRPr/>
            </a:pPr>
            <a:r>
              <a:rPr lang="en-US" dirty="0">
                <a:latin typeface="+mn-lt"/>
              </a:rPr>
              <a:t>Use graphical method</a:t>
            </a:r>
          </a:p>
        </p:txBody>
      </p:sp>
      <p:sp>
        <p:nvSpPr>
          <p:cNvPr id="30" name="AutoShape 28">
            <a:extLst>
              <a:ext uri="{FF2B5EF4-FFF2-40B4-BE49-F238E27FC236}">
                <a16:creationId xmlns:a16="http://schemas.microsoft.com/office/drawing/2014/main" id="{CB7ECC43-7F58-084C-9F60-5EC6C7D908D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643563" y="1911351"/>
            <a:ext cx="520700" cy="246063"/>
          </a:xfrm>
          <a:prstGeom prst="rightArrow">
            <a:avLst>
              <a:gd name="adj1" fmla="val 50000"/>
              <a:gd name="adj2" fmla="val 5290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143CB3-B889-9C4C-8140-B5E5024C5EE6}"/>
              </a:ext>
            </a:extLst>
          </p:cNvPr>
          <p:cNvSpPr/>
          <p:nvPr/>
        </p:nvSpPr>
        <p:spPr>
          <a:xfrm>
            <a:off x="685800" y="4365573"/>
            <a:ext cx="617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0FD28D-A6A4-0946-8C0E-807941C45780}"/>
              </a:ext>
            </a:extLst>
          </p:cNvPr>
          <p:cNvSpPr/>
          <p:nvPr/>
        </p:nvSpPr>
        <p:spPr>
          <a:xfrm>
            <a:off x="619455" y="567134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7">
                <a:extLst>
                  <a:ext uri="{FF2B5EF4-FFF2-40B4-BE49-F238E27FC236}">
                    <a16:creationId xmlns:a16="http://schemas.microsoft.com/office/drawing/2014/main" id="{356C3C50-BE98-734C-B35F-57ABDCDA3DE6}"/>
                  </a:ext>
                </a:extLst>
              </p:cNvPr>
              <p:cNvSpPr txBox="1"/>
              <p:nvPr/>
            </p:nvSpPr>
            <p:spPr bwMode="auto">
              <a:xfrm>
                <a:off x="10058400" y="1686494"/>
                <a:ext cx="1971464" cy="723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ra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Object 7">
                <a:extLst>
                  <a:ext uri="{FF2B5EF4-FFF2-40B4-BE49-F238E27FC236}">
                    <a16:creationId xmlns:a16="http://schemas.microsoft.com/office/drawing/2014/main" id="{356C3C50-BE98-734C-B35F-57ABDCDA3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58400" y="1686494"/>
                <a:ext cx="1971464" cy="723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9">
                <a:extLst>
                  <a:ext uri="{FF2B5EF4-FFF2-40B4-BE49-F238E27FC236}">
                    <a16:creationId xmlns:a16="http://schemas.microsoft.com/office/drawing/2014/main" id="{39AB0DB0-9DE8-4F45-984F-AEBB1B03D322}"/>
                  </a:ext>
                </a:extLst>
              </p:cNvPr>
              <p:cNvSpPr txBox="1"/>
              <p:nvPr/>
            </p:nvSpPr>
            <p:spPr bwMode="auto">
              <a:xfrm>
                <a:off x="10066338" y="2381250"/>
                <a:ext cx="2170112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9">
                <a:extLst>
                  <a:ext uri="{FF2B5EF4-FFF2-40B4-BE49-F238E27FC236}">
                    <a16:creationId xmlns:a16="http://schemas.microsoft.com/office/drawing/2014/main" id="{39AB0DB0-9DE8-4F45-984F-AEBB1B03D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66338" y="2381250"/>
                <a:ext cx="2170112" cy="89535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0B26844-C38D-E746-9834-AFAC3C6903A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60238"/>
          <a:stretch/>
        </p:blipFill>
        <p:spPr>
          <a:xfrm>
            <a:off x="7795419" y="1890714"/>
            <a:ext cx="1060449" cy="914400"/>
          </a:xfrm>
          <a:prstGeom prst="rect">
            <a:avLst/>
          </a:prstGeom>
        </p:spPr>
      </p:pic>
      <p:sp>
        <p:nvSpPr>
          <p:cNvPr id="28" name="Text Box 42">
            <a:extLst>
              <a:ext uri="{FF2B5EF4-FFF2-40B4-BE49-F238E27FC236}">
                <a16:creationId xmlns:a16="http://schemas.microsoft.com/office/drawing/2014/main" id="{D48AACFC-4C40-914C-8CFF-D4D95267C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5171" y="728431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903913" y="4231564"/>
            <a:ext cx="4527550" cy="1746962"/>
            <a:chOff x="5903913" y="4231564"/>
            <a:chExt cx="4527550" cy="1746962"/>
          </a:xfrm>
        </p:grpSpPr>
        <p:graphicFrame>
          <p:nvGraphicFramePr>
            <p:cNvPr id="45" name="Object 33">
              <a:extLst>
                <a:ext uri="{FF2B5EF4-FFF2-40B4-BE49-F238E27FC236}">
                  <a16:creationId xmlns:a16="http://schemas.microsoft.com/office/drawing/2014/main" id="{023C0A56-1C0E-8D44-9CEE-9482B32272B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0663213"/>
                </p:ext>
              </p:extLst>
            </p:nvPr>
          </p:nvGraphicFramePr>
          <p:xfrm>
            <a:off x="5903913" y="4247630"/>
            <a:ext cx="4527550" cy="17308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61442600" imgH="22237700" progId="Equation.DSMT4">
                    <p:embed/>
                  </p:oleObj>
                </mc:Choice>
                <mc:Fallback>
                  <p:oleObj name="Equation" r:id="rId16" imgW="61442600" imgH="22237700" progId="Equation.DSMT4">
                    <p:embed/>
                    <p:pic>
                      <p:nvPicPr>
                        <p:cNvPr id="14342" name="Object 33">
                          <a:extLst>
                            <a:ext uri="{FF2B5EF4-FFF2-40B4-BE49-F238E27FC236}">
                              <a16:creationId xmlns:a16="http://schemas.microsoft.com/office/drawing/2014/main" id="{023C0A56-1C0E-8D44-9CEE-9482B32272B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03913" y="4247630"/>
                          <a:ext cx="4527550" cy="17308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Rectangle 45"/>
            <p:cNvSpPr/>
            <p:nvPr/>
          </p:nvSpPr>
          <p:spPr>
            <a:xfrm>
              <a:off x="7675563" y="4231564"/>
              <a:ext cx="3930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954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 animBg="1"/>
      <p:bldP spid="32" grpId="0"/>
      <p:bldP spid="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5">
            <a:extLst>
              <a:ext uri="{FF2B5EF4-FFF2-40B4-BE49-F238E27FC236}">
                <a16:creationId xmlns:a16="http://schemas.microsoft.com/office/drawing/2014/main" id="{6543A8E5-BC02-9F4E-A400-88741AD9F2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1588" y="1371600"/>
          <a:ext cx="1555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38300" imgH="4686300" progId="Equation.DSMT4">
                  <p:embed/>
                </p:oleObj>
              </mc:Choice>
              <mc:Fallback>
                <p:oleObj name="Equation" r:id="rId2" imgW="14338300" imgH="4686300" progId="Equation.DSMT4">
                  <p:embed/>
                  <p:pic>
                    <p:nvPicPr>
                      <p:cNvPr id="16386" name="Object 5">
                        <a:extLst>
                          <a:ext uri="{FF2B5EF4-FFF2-40B4-BE49-F238E27FC236}">
                            <a16:creationId xmlns:a16="http://schemas.microsoft.com/office/drawing/2014/main" id="{6543A8E5-BC02-9F4E-A400-88741AD9F2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1371600"/>
                        <a:ext cx="15557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6">
            <a:extLst>
              <a:ext uri="{FF2B5EF4-FFF2-40B4-BE49-F238E27FC236}">
                <a16:creationId xmlns:a16="http://schemas.microsoft.com/office/drawing/2014/main" id="{990A3D4F-1CC1-CD41-90D8-E99CCF245C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2000251"/>
          <a:ext cx="15636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5270500" progId="Equation.DSMT4">
                  <p:embed/>
                </p:oleObj>
              </mc:Choice>
              <mc:Fallback>
                <p:oleObj name="Equation" r:id="rId4" imgW="14338300" imgH="5270500" progId="Equation.DSMT4">
                  <p:embed/>
                  <p:pic>
                    <p:nvPicPr>
                      <p:cNvPr id="16387" name="Object 6">
                        <a:extLst>
                          <a:ext uri="{FF2B5EF4-FFF2-40B4-BE49-F238E27FC236}">
                            <a16:creationId xmlns:a16="http://schemas.microsoft.com/office/drawing/2014/main" id="{990A3D4F-1CC1-CD41-90D8-E99CCF245C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000251"/>
                        <a:ext cx="156368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7">
            <a:extLst>
              <a:ext uri="{FF2B5EF4-FFF2-40B4-BE49-F238E27FC236}">
                <a16:creationId xmlns:a16="http://schemas.microsoft.com/office/drawing/2014/main" id="{F1D37981-4855-344A-A603-7BD96C3740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1919289"/>
          <a:ext cx="12954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28300" imgH="5562600" progId="Equation.DSMT4">
                  <p:embed/>
                </p:oleObj>
              </mc:Choice>
              <mc:Fallback>
                <p:oleObj name="Equation" r:id="rId6" imgW="10528300" imgH="5562600" progId="Equation.DSMT4">
                  <p:embed/>
                  <p:pic>
                    <p:nvPicPr>
                      <p:cNvPr id="16388" name="Object 7">
                        <a:extLst>
                          <a:ext uri="{FF2B5EF4-FFF2-40B4-BE49-F238E27FC236}">
                            <a16:creationId xmlns:a16="http://schemas.microsoft.com/office/drawing/2014/main" id="{F1D37981-4855-344A-A603-7BD96C3740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19289"/>
                        <a:ext cx="12954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">
            <a:extLst>
              <a:ext uri="{FF2B5EF4-FFF2-40B4-BE49-F238E27FC236}">
                <a16:creationId xmlns:a16="http://schemas.microsoft.com/office/drawing/2014/main" id="{94F02E8F-5715-594D-9C86-E9BC83180D90}"/>
              </a:ext>
            </a:extLst>
          </p:cNvPr>
          <p:cNvSpPr>
            <a:spLocks/>
          </p:cNvSpPr>
          <p:nvPr/>
        </p:nvSpPr>
        <p:spPr bwMode="auto">
          <a:xfrm>
            <a:off x="2184400" y="3276600"/>
            <a:ext cx="2514600" cy="1981200"/>
          </a:xfrm>
          <a:custGeom>
            <a:avLst/>
            <a:gdLst>
              <a:gd name="T0" fmla="*/ 0 w 1584"/>
              <a:gd name="T1" fmla="*/ 0 h 1248"/>
              <a:gd name="T2" fmla="*/ 0 w 1584"/>
              <a:gd name="T3" fmla="*/ 2147483647 h 1248"/>
              <a:gd name="T4" fmla="*/ 2147483647 w 1584"/>
              <a:gd name="T5" fmla="*/ 2147483647 h 1248"/>
              <a:gd name="T6" fmla="*/ 0 60000 65536"/>
              <a:gd name="T7" fmla="*/ 0 60000 65536"/>
              <a:gd name="T8" fmla="*/ 0 60000 65536"/>
              <a:gd name="T9" fmla="*/ 0 w 1584"/>
              <a:gd name="T10" fmla="*/ 0 h 1248"/>
              <a:gd name="T11" fmla="*/ 1584 w 1584"/>
              <a:gd name="T12" fmla="*/ 1248 h 12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4" h="1248">
                <a:moveTo>
                  <a:pt x="0" y="0"/>
                </a:moveTo>
                <a:lnTo>
                  <a:pt x="0" y="1248"/>
                </a:lnTo>
                <a:lnTo>
                  <a:pt x="1584" y="1248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50FF0DC-1AA3-CD4B-B901-D77BCD24354D}"/>
              </a:ext>
            </a:extLst>
          </p:cNvPr>
          <p:cNvSpPr>
            <a:spLocks/>
          </p:cNvSpPr>
          <p:nvPr/>
        </p:nvSpPr>
        <p:spPr bwMode="auto">
          <a:xfrm>
            <a:off x="2209800" y="3429000"/>
            <a:ext cx="2057400" cy="1854200"/>
          </a:xfrm>
          <a:custGeom>
            <a:avLst/>
            <a:gdLst>
              <a:gd name="T0" fmla="*/ 2147483647 w 1296"/>
              <a:gd name="T1" fmla="*/ 2147483647 h 1168"/>
              <a:gd name="T2" fmla="*/ 2147483647 w 1296"/>
              <a:gd name="T3" fmla="*/ 2147483647 h 1168"/>
              <a:gd name="T4" fmla="*/ 2147483647 w 1296"/>
              <a:gd name="T5" fmla="*/ 2147483647 h 1168"/>
              <a:gd name="T6" fmla="*/ 2147483647 w 1296"/>
              <a:gd name="T7" fmla="*/ 2147483647 h 1168"/>
              <a:gd name="T8" fmla="*/ 2147483647 w 1296"/>
              <a:gd name="T9" fmla="*/ 0 h 1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96"/>
              <a:gd name="T16" fmla="*/ 0 h 1168"/>
              <a:gd name="T17" fmla="*/ 1296 w 1296"/>
              <a:gd name="T18" fmla="*/ 1168 h 1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96" h="1168">
                <a:moveTo>
                  <a:pt x="48" y="1152"/>
                </a:moveTo>
                <a:cubicBezTo>
                  <a:pt x="24" y="1160"/>
                  <a:pt x="0" y="1168"/>
                  <a:pt x="96" y="1152"/>
                </a:cubicBezTo>
                <a:cubicBezTo>
                  <a:pt x="192" y="1136"/>
                  <a:pt x="472" y="1136"/>
                  <a:pt x="624" y="1056"/>
                </a:cubicBezTo>
                <a:cubicBezTo>
                  <a:pt x="776" y="976"/>
                  <a:pt x="896" y="848"/>
                  <a:pt x="1008" y="672"/>
                </a:cubicBezTo>
                <a:cubicBezTo>
                  <a:pt x="1120" y="496"/>
                  <a:pt x="1208" y="248"/>
                  <a:pt x="1296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2FAD5359-1895-C948-93AC-D717BD56C4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3962400"/>
            <a:ext cx="25908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CED41E61-0C33-294D-A1B6-3679ABE51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3927475"/>
            <a:ext cx="34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y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AB304EC2-1C02-5344-B1CD-105F099DD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181601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x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2F29319-6765-D545-96AE-D9BAEAA1C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140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403" name="Line 16">
            <a:extLst>
              <a:ext uri="{FF2B5EF4-FFF2-40B4-BE49-F238E27FC236}">
                <a16:creationId xmlns:a16="http://schemas.microsoft.com/office/drawing/2014/main" id="{778FF8B3-08D7-7143-A4EA-2E80F68BA3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2978151"/>
            <a:ext cx="0" cy="27432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17">
            <a:extLst>
              <a:ext uri="{FF2B5EF4-FFF2-40B4-BE49-F238E27FC236}">
                <a16:creationId xmlns:a16="http://schemas.microsoft.com/office/drawing/2014/main" id="{B020472D-B2BD-FB45-8372-693C4D5BF1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437893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Freeform 18">
            <a:extLst>
              <a:ext uri="{FF2B5EF4-FFF2-40B4-BE49-F238E27FC236}">
                <a16:creationId xmlns:a16="http://schemas.microsoft.com/office/drawing/2014/main" id="{EAF74795-7592-E440-95CD-08A4C6D8BB76}"/>
              </a:ext>
            </a:extLst>
          </p:cNvPr>
          <p:cNvSpPr>
            <a:spLocks/>
          </p:cNvSpPr>
          <p:nvPr/>
        </p:nvSpPr>
        <p:spPr bwMode="auto">
          <a:xfrm>
            <a:off x="6864350" y="4161278"/>
            <a:ext cx="2286000" cy="217657"/>
          </a:xfrm>
          <a:custGeom>
            <a:avLst/>
            <a:gdLst>
              <a:gd name="T0" fmla="*/ 0 w 1440"/>
              <a:gd name="T1" fmla="*/ 179 h 179"/>
              <a:gd name="T2" fmla="*/ 304 w 1440"/>
              <a:gd name="T3" fmla="*/ 147 h 179"/>
              <a:gd name="T4" fmla="*/ 504 w 1440"/>
              <a:gd name="T5" fmla="*/ 123 h 179"/>
              <a:gd name="T6" fmla="*/ 672 w 1440"/>
              <a:gd name="T7" fmla="*/ 99 h 179"/>
              <a:gd name="T8" fmla="*/ 848 w 1440"/>
              <a:gd name="T9" fmla="*/ 59 h 179"/>
              <a:gd name="T10" fmla="*/ 1056 w 1440"/>
              <a:gd name="T11" fmla="*/ 19 h 179"/>
              <a:gd name="T12" fmla="*/ 1248 w 1440"/>
              <a:gd name="T13" fmla="*/ 3 h 179"/>
              <a:gd name="T14" fmla="*/ 1440 w 1440"/>
              <a:gd name="T15" fmla="*/ 3 h 1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40"/>
              <a:gd name="T25" fmla="*/ 0 h 179"/>
              <a:gd name="T26" fmla="*/ 1440 w 1440"/>
              <a:gd name="T27" fmla="*/ 179 h 1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40" h="179">
                <a:moveTo>
                  <a:pt x="0" y="179"/>
                </a:moveTo>
                <a:cubicBezTo>
                  <a:pt x="51" y="174"/>
                  <a:pt x="220" y="156"/>
                  <a:pt x="304" y="147"/>
                </a:cubicBezTo>
                <a:cubicBezTo>
                  <a:pt x="388" y="138"/>
                  <a:pt x="443" y="131"/>
                  <a:pt x="504" y="123"/>
                </a:cubicBezTo>
                <a:cubicBezTo>
                  <a:pt x="565" y="115"/>
                  <a:pt x="615" y="110"/>
                  <a:pt x="672" y="99"/>
                </a:cubicBezTo>
                <a:cubicBezTo>
                  <a:pt x="729" y="88"/>
                  <a:pt x="784" y="72"/>
                  <a:pt x="848" y="59"/>
                </a:cubicBezTo>
                <a:cubicBezTo>
                  <a:pt x="912" y="46"/>
                  <a:pt x="989" y="28"/>
                  <a:pt x="1056" y="19"/>
                </a:cubicBezTo>
                <a:cubicBezTo>
                  <a:pt x="1123" y="10"/>
                  <a:pt x="1184" y="6"/>
                  <a:pt x="1248" y="3"/>
                </a:cubicBezTo>
                <a:cubicBezTo>
                  <a:pt x="1312" y="0"/>
                  <a:pt x="1400" y="3"/>
                  <a:pt x="1440" y="3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Freeform 19">
            <a:extLst>
              <a:ext uri="{FF2B5EF4-FFF2-40B4-BE49-F238E27FC236}">
                <a16:creationId xmlns:a16="http://schemas.microsoft.com/office/drawing/2014/main" id="{06E3FB29-985B-F54C-B55E-8C7538430C07}"/>
              </a:ext>
            </a:extLst>
          </p:cNvPr>
          <p:cNvSpPr>
            <a:spLocks/>
          </p:cNvSpPr>
          <p:nvPr/>
        </p:nvSpPr>
        <p:spPr bwMode="auto">
          <a:xfrm>
            <a:off x="6864350" y="4378935"/>
            <a:ext cx="1143000" cy="1050588"/>
          </a:xfrm>
          <a:custGeom>
            <a:avLst/>
            <a:gdLst>
              <a:gd name="T0" fmla="*/ 0 w 720"/>
              <a:gd name="T1" fmla="*/ 0 h 864"/>
              <a:gd name="T2" fmla="*/ 288 w 720"/>
              <a:gd name="T3" fmla="*/ 96 h 864"/>
              <a:gd name="T4" fmla="*/ 528 w 720"/>
              <a:gd name="T5" fmla="*/ 336 h 864"/>
              <a:gd name="T6" fmla="*/ 720 w 720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864"/>
              <a:gd name="T14" fmla="*/ 720 w 720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864">
                <a:moveTo>
                  <a:pt x="0" y="0"/>
                </a:moveTo>
                <a:cubicBezTo>
                  <a:pt x="100" y="20"/>
                  <a:pt x="200" y="40"/>
                  <a:pt x="288" y="96"/>
                </a:cubicBezTo>
                <a:cubicBezTo>
                  <a:pt x="376" y="152"/>
                  <a:pt x="456" y="208"/>
                  <a:pt x="528" y="336"/>
                </a:cubicBezTo>
                <a:cubicBezTo>
                  <a:pt x="600" y="464"/>
                  <a:pt x="688" y="776"/>
                  <a:pt x="720" y="864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Freeform 20">
            <a:extLst>
              <a:ext uri="{FF2B5EF4-FFF2-40B4-BE49-F238E27FC236}">
                <a16:creationId xmlns:a16="http://schemas.microsoft.com/office/drawing/2014/main" id="{283330F4-98BD-1E41-AFA3-8F62BA233FE6}"/>
              </a:ext>
            </a:extLst>
          </p:cNvPr>
          <p:cNvSpPr>
            <a:spLocks/>
          </p:cNvSpPr>
          <p:nvPr/>
        </p:nvSpPr>
        <p:spPr bwMode="auto">
          <a:xfrm flipH="1" flipV="1">
            <a:off x="8312150" y="3328347"/>
            <a:ext cx="1143000" cy="1050588"/>
          </a:xfrm>
          <a:custGeom>
            <a:avLst/>
            <a:gdLst>
              <a:gd name="T0" fmla="*/ 0 w 720"/>
              <a:gd name="T1" fmla="*/ 0 h 864"/>
              <a:gd name="T2" fmla="*/ 288 w 720"/>
              <a:gd name="T3" fmla="*/ 96 h 864"/>
              <a:gd name="T4" fmla="*/ 528 w 720"/>
              <a:gd name="T5" fmla="*/ 336 h 864"/>
              <a:gd name="T6" fmla="*/ 720 w 720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864"/>
              <a:gd name="T14" fmla="*/ 720 w 720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864">
                <a:moveTo>
                  <a:pt x="0" y="0"/>
                </a:moveTo>
                <a:cubicBezTo>
                  <a:pt x="100" y="20"/>
                  <a:pt x="200" y="40"/>
                  <a:pt x="288" y="96"/>
                </a:cubicBezTo>
                <a:cubicBezTo>
                  <a:pt x="376" y="152"/>
                  <a:pt x="456" y="208"/>
                  <a:pt x="528" y="336"/>
                </a:cubicBezTo>
                <a:cubicBezTo>
                  <a:pt x="600" y="464"/>
                  <a:pt x="688" y="776"/>
                  <a:pt x="720" y="864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21">
            <a:extLst>
              <a:ext uri="{FF2B5EF4-FFF2-40B4-BE49-F238E27FC236}">
                <a16:creationId xmlns:a16="http://schemas.microsoft.com/office/drawing/2014/main" id="{4D2FCFCD-D409-0847-99B4-AD8C1C4D8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9750" y="3445079"/>
            <a:ext cx="0" cy="175098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Oval 23">
            <a:extLst>
              <a:ext uri="{FF2B5EF4-FFF2-40B4-BE49-F238E27FC236}">
                <a16:creationId xmlns:a16="http://schemas.microsoft.com/office/drawing/2014/main" id="{13AC6B5C-BF6E-0E46-94E1-E2E305AEF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049" y="4049549"/>
            <a:ext cx="260351" cy="217651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402" name="Text Box 24">
            <a:extLst>
              <a:ext uri="{FF2B5EF4-FFF2-40B4-BE49-F238E27FC236}">
                <a16:creationId xmlns:a16="http://schemas.microsoft.com/office/drawing/2014/main" id="{F81D52B2-39E9-E843-BCB9-13A1DA0E6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8878" y="3670593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6" name="Text Box 25">
            <a:extLst>
              <a:ext uri="{FF2B5EF4-FFF2-40B4-BE49-F238E27FC236}">
                <a16:creationId xmlns:a16="http://schemas.microsoft.com/office/drawing/2014/main" id="{A35B16BB-1160-3245-8AB3-3F5154CC8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57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x</a:t>
            </a:r>
            <a:r>
              <a:rPr lang="en-US" altLang="en-US" baseline="-25000">
                <a:latin typeface="Maiandra GD" panose="020E0502030308020204" pitchFamily="34" charset="77"/>
              </a:rPr>
              <a:t>0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2C6647-5EAC-F945-8414-FA8ACFE27D1B}"/>
              </a:ext>
            </a:extLst>
          </p:cNvPr>
          <p:cNvCxnSpPr/>
          <p:nvPr/>
        </p:nvCxnSpPr>
        <p:spPr>
          <a:xfrm rot="16200000" flipH="1">
            <a:off x="6429376" y="3163889"/>
            <a:ext cx="1800225" cy="434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433BAFA-4AA4-5941-B41C-B9EF4D172D71}"/>
              </a:ext>
            </a:extLst>
          </p:cNvPr>
          <p:cNvCxnSpPr/>
          <p:nvPr/>
        </p:nvCxnSpPr>
        <p:spPr>
          <a:xfrm rot="5400000">
            <a:off x="8273257" y="3077369"/>
            <a:ext cx="1146175" cy="477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15D2052F-AAB1-7040-B935-FAF4F0077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Solution</a:t>
            </a:r>
          </a:p>
        </p:txBody>
      </p:sp>
      <p:graphicFrame>
        <p:nvGraphicFramePr>
          <p:cNvPr id="29" name="Object 37">
            <a:extLst>
              <a:ext uri="{FF2B5EF4-FFF2-40B4-BE49-F238E27FC236}">
                <a16:creationId xmlns:a16="http://schemas.microsoft.com/office/drawing/2014/main" id="{5E2878DA-305D-8A49-A755-C280837987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57975" y="1400487"/>
          <a:ext cx="33083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991800" imgH="10528300" progId="Equation.DSMT4">
                  <p:embed/>
                </p:oleObj>
              </mc:Choice>
              <mc:Fallback>
                <p:oleObj name="Equation" r:id="rId8" imgW="35991800" imgH="10528300" progId="Equation.DSMT4">
                  <p:embed/>
                  <p:pic>
                    <p:nvPicPr>
                      <p:cNvPr id="29" name="Object 37">
                        <a:extLst>
                          <a:ext uri="{FF2B5EF4-FFF2-40B4-BE49-F238E27FC236}">
                            <a16:creationId xmlns:a16="http://schemas.microsoft.com/office/drawing/2014/main" id="{5E2878DA-305D-8A49-A755-C280837987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7975" y="1400487"/>
                        <a:ext cx="3308350" cy="968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EEBB60D-B8F1-1044-9198-1A3E3EA3A718}"/>
              </a:ext>
            </a:extLst>
          </p:cNvPr>
          <p:cNvSpPr/>
          <p:nvPr/>
        </p:nvSpPr>
        <p:spPr>
          <a:xfrm>
            <a:off x="6518456" y="1508750"/>
            <a:ext cx="1641295" cy="751850"/>
          </a:xfrm>
          <a:prstGeom prst="rect">
            <a:avLst/>
          </a:prstGeom>
          <a:solidFill>
            <a:srgbClr val="FF0000">
              <a:alpha val="23137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77D36C-BA48-6C48-9AAC-FF0239D2B5BE}"/>
              </a:ext>
            </a:extLst>
          </p:cNvPr>
          <p:cNvSpPr/>
          <p:nvPr/>
        </p:nvSpPr>
        <p:spPr>
          <a:xfrm>
            <a:off x="8448826" y="1360474"/>
            <a:ext cx="1641295" cy="1008385"/>
          </a:xfrm>
          <a:prstGeom prst="rect">
            <a:avLst/>
          </a:prstGeom>
          <a:solidFill>
            <a:srgbClr val="00B0F0">
              <a:alpha val="23137"/>
            </a:srgbClr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7FDDFED-F01B-406C-A290-7E23BC0F5A2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60238"/>
          <a:stretch/>
        </p:blipFill>
        <p:spPr>
          <a:xfrm>
            <a:off x="9559896" y="4457393"/>
            <a:ext cx="1060449" cy="914400"/>
          </a:xfrm>
          <a:prstGeom prst="rect">
            <a:avLst/>
          </a:prstGeom>
        </p:spPr>
      </p:pic>
      <p:sp>
        <p:nvSpPr>
          <p:cNvPr id="27" name="Text Box 42">
            <a:extLst>
              <a:ext uri="{FF2B5EF4-FFF2-40B4-BE49-F238E27FC236}">
                <a16:creationId xmlns:a16="http://schemas.microsoft.com/office/drawing/2014/main" id="{C37706B1-F3C8-084F-BAC9-BEBCD5C17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5171" y="728431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362611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6403" grpId="0" animBg="1"/>
      <p:bldP spid="16404" grpId="0" animBg="1"/>
      <p:bldP spid="16405" grpId="0" animBg="1"/>
      <p:bldP spid="16406" grpId="0" animBg="1"/>
      <p:bldP spid="16407" grpId="0" animBg="1"/>
      <p:bldP spid="16408" grpId="0" animBg="1"/>
      <p:bldP spid="16410" grpId="0" animBg="1"/>
      <p:bldP spid="16402" grpId="0"/>
      <p:bldP spid="26" grpId="0"/>
      <p:bldP spid="4" grpId="0" animBg="1"/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378D2A3-2A56-482B-BEE6-512943F19E65}"/>
              </a:ext>
            </a:extLst>
          </p:cNvPr>
          <p:cNvGrpSpPr/>
          <p:nvPr/>
        </p:nvGrpSpPr>
        <p:grpSpPr>
          <a:xfrm rot="5400000">
            <a:off x="7356147" y="2824160"/>
            <a:ext cx="2142506" cy="3124200"/>
            <a:chOff x="4179651" y="2590801"/>
            <a:chExt cx="1989304" cy="2900800"/>
          </a:xfrm>
        </p:grpSpPr>
        <p:sp>
          <p:nvSpPr>
            <p:cNvPr id="57" name="Line 17">
              <a:extLst>
                <a:ext uri="{FF2B5EF4-FFF2-40B4-BE49-F238E27FC236}">
                  <a16:creationId xmlns:a16="http://schemas.microsoft.com/office/drawing/2014/main" id="{E91B0C99-E3C9-41E1-AB40-25404D7CE5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723903" y="4041201"/>
              <a:ext cx="2900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283E0E90-82BF-479E-B2EE-D30FF7F632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10001" y="4327299"/>
              <a:ext cx="2122537" cy="206068"/>
            </a:xfrm>
            <a:custGeom>
              <a:avLst/>
              <a:gdLst>
                <a:gd name="T0" fmla="*/ 0 w 1440"/>
                <a:gd name="T1" fmla="*/ 179 h 179"/>
                <a:gd name="T2" fmla="*/ 304 w 1440"/>
                <a:gd name="T3" fmla="*/ 147 h 179"/>
                <a:gd name="T4" fmla="*/ 504 w 1440"/>
                <a:gd name="T5" fmla="*/ 123 h 179"/>
                <a:gd name="T6" fmla="*/ 672 w 1440"/>
                <a:gd name="T7" fmla="*/ 99 h 179"/>
                <a:gd name="T8" fmla="*/ 848 w 1440"/>
                <a:gd name="T9" fmla="*/ 59 h 179"/>
                <a:gd name="T10" fmla="*/ 1056 w 1440"/>
                <a:gd name="T11" fmla="*/ 19 h 179"/>
                <a:gd name="T12" fmla="*/ 1248 w 1440"/>
                <a:gd name="T13" fmla="*/ 3 h 179"/>
                <a:gd name="T14" fmla="*/ 1440 w 1440"/>
                <a:gd name="T15" fmla="*/ 3 h 1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0"/>
                <a:gd name="T25" fmla="*/ 0 h 179"/>
                <a:gd name="T26" fmla="*/ 1440 w 1440"/>
                <a:gd name="T27" fmla="*/ 179 h 1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0" h="179">
                  <a:moveTo>
                    <a:pt x="0" y="179"/>
                  </a:moveTo>
                  <a:cubicBezTo>
                    <a:pt x="51" y="174"/>
                    <a:pt x="220" y="156"/>
                    <a:pt x="304" y="147"/>
                  </a:cubicBezTo>
                  <a:cubicBezTo>
                    <a:pt x="388" y="138"/>
                    <a:pt x="443" y="131"/>
                    <a:pt x="504" y="123"/>
                  </a:cubicBezTo>
                  <a:cubicBezTo>
                    <a:pt x="565" y="115"/>
                    <a:pt x="615" y="110"/>
                    <a:pt x="672" y="99"/>
                  </a:cubicBezTo>
                  <a:cubicBezTo>
                    <a:pt x="729" y="88"/>
                    <a:pt x="784" y="72"/>
                    <a:pt x="848" y="59"/>
                  </a:cubicBezTo>
                  <a:cubicBezTo>
                    <a:pt x="912" y="46"/>
                    <a:pt x="989" y="28"/>
                    <a:pt x="1056" y="19"/>
                  </a:cubicBezTo>
                  <a:cubicBezTo>
                    <a:pt x="1123" y="10"/>
                    <a:pt x="1184" y="6"/>
                    <a:pt x="1248" y="3"/>
                  </a:cubicBezTo>
                  <a:cubicBezTo>
                    <a:pt x="1312" y="0"/>
                    <a:pt x="1400" y="3"/>
                    <a:pt x="1440" y="3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9">
              <a:extLst>
                <a:ext uri="{FF2B5EF4-FFF2-40B4-BE49-F238E27FC236}">
                  <a16:creationId xmlns:a16="http://schemas.microsoft.com/office/drawing/2014/main" id="{4CBFBF3A-8A33-414E-B277-225236CAC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140995" y="4463641"/>
              <a:ext cx="1061268" cy="994652"/>
            </a:xfrm>
            <a:custGeom>
              <a:avLst/>
              <a:gdLst>
                <a:gd name="T0" fmla="*/ 0 w 720"/>
                <a:gd name="T1" fmla="*/ 0 h 864"/>
                <a:gd name="T2" fmla="*/ 288 w 720"/>
                <a:gd name="T3" fmla="*/ 96 h 864"/>
                <a:gd name="T4" fmla="*/ 528 w 720"/>
                <a:gd name="T5" fmla="*/ 336 h 864"/>
                <a:gd name="T6" fmla="*/ 720 w 720"/>
                <a:gd name="T7" fmla="*/ 864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864"/>
                <a:gd name="T14" fmla="*/ 720 w 720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864">
                  <a:moveTo>
                    <a:pt x="0" y="0"/>
                  </a:moveTo>
                  <a:cubicBezTo>
                    <a:pt x="100" y="20"/>
                    <a:pt x="200" y="40"/>
                    <a:pt x="288" y="96"/>
                  </a:cubicBezTo>
                  <a:cubicBezTo>
                    <a:pt x="376" y="152"/>
                    <a:pt x="456" y="208"/>
                    <a:pt x="528" y="336"/>
                  </a:cubicBezTo>
                  <a:cubicBezTo>
                    <a:pt x="600" y="464"/>
                    <a:pt x="688" y="776"/>
                    <a:pt x="720" y="86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0">
              <a:extLst>
                <a:ext uri="{FF2B5EF4-FFF2-40B4-BE49-F238E27FC236}">
                  <a16:creationId xmlns:a16="http://schemas.microsoft.com/office/drawing/2014/main" id="{76E623A6-1A4D-4616-828E-BE04B3E2BCAD}"/>
                </a:ext>
              </a:extLst>
            </p:cNvPr>
            <p:cNvSpPr>
              <a:spLocks/>
            </p:cNvSpPr>
            <p:nvPr/>
          </p:nvSpPr>
          <p:spPr bwMode="auto">
            <a:xfrm rot="16200000" flipH="1" flipV="1">
              <a:off x="4146343" y="3119368"/>
              <a:ext cx="1061268" cy="994652"/>
            </a:xfrm>
            <a:custGeom>
              <a:avLst/>
              <a:gdLst>
                <a:gd name="T0" fmla="*/ 0 w 720"/>
                <a:gd name="T1" fmla="*/ 0 h 864"/>
                <a:gd name="T2" fmla="*/ 288 w 720"/>
                <a:gd name="T3" fmla="*/ 96 h 864"/>
                <a:gd name="T4" fmla="*/ 528 w 720"/>
                <a:gd name="T5" fmla="*/ 336 h 864"/>
                <a:gd name="T6" fmla="*/ 720 w 720"/>
                <a:gd name="T7" fmla="*/ 864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864"/>
                <a:gd name="T14" fmla="*/ 720 w 720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864">
                  <a:moveTo>
                    <a:pt x="0" y="0"/>
                  </a:moveTo>
                  <a:cubicBezTo>
                    <a:pt x="100" y="20"/>
                    <a:pt x="200" y="40"/>
                    <a:pt x="288" y="96"/>
                  </a:cubicBezTo>
                  <a:cubicBezTo>
                    <a:pt x="376" y="152"/>
                    <a:pt x="456" y="208"/>
                    <a:pt x="528" y="336"/>
                  </a:cubicBezTo>
                  <a:cubicBezTo>
                    <a:pt x="600" y="464"/>
                    <a:pt x="688" y="776"/>
                    <a:pt x="720" y="86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Oval 23">
              <a:extLst>
                <a:ext uri="{FF2B5EF4-FFF2-40B4-BE49-F238E27FC236}">
                  <a16:creationId xmlns:a16="http://schemas.microsoft.com/office/drawing/2014/main" id="{B01B7DCF-6A91-4550-ACFE-EF54E5DC2E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844619" y="3605050"/>
              <a:ext cx="241734" cy="206063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2" name="Text Box 24">
              <a:extLst>
                <a:ext uri="{FF2B5EF4-FFF2-40B4-BE49-F238E27FC236}">
                  <a16:creationId xmlns:a16="http://schemas.microsoft.com/office/drawing/2014/main" id="{F4F9EE24-B44A-4519-8BA6-CEEC7861A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501789" y="3256433"/>
              <a:ext cx="440858" cy="437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altLang="en-US" i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47" name="Line 16">
            <a:extLst>
              <a:ext uri="{FF2B5EF4-FFF2-40B4-BE49-F238E27FC236}">
                <a16:creationId xmlns:a16="http://schemas.microsoft.com/office/drawing/2014/main" id="{FDC13E98-88E0-4DF9-8EFB-A00EB1BF2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2978151"/>
            <a:ext cx="0" cy="27432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7">
            <a:extLst>
              <a:ext uri="{FF2B5EF4-FFF2-40B4-BE49-F238E27FC236}">
                <a16:creationId xmlns:a16="http://schemas.microsoft.com/office/drawing/2014/main" id="{99DD9441-CF20-4D4D-B890-843644F5F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437893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Freeform 18">
            <a:extLst>
              <a:ext uri="{FF2B5EF4-FFF2-40B4-BE49-F238E27FC236}">
                <a16:creationId xmlns:a16="http://schemas.microsoft.com/office/drawing/2014/main" id="{354A13EC-A44D-43B4-BA63-B5062241F0FC}"/>
              </a:ext>
            </a:extLst>
          </p:cNvPr>
          <p:cNvSpPr>
            <a:spLocks/>
          </p:cNvSpPr>
          <p:nvPr/>
        </p:nvSpPr>
        <p:spPr bwMode="auto">
          <a:xfrm>
            <a:off x="6864350" y="4161278"/>
            <a:ext cx="2286000" cy="217657"/>
          </a:xfrm>
          <a:custGeom>
            <a:avLst/>
            <a:gdLst>
              <a:gd name="T0" fmla="*/ 0 w 1440"/>
              <a:gd name="T1" fmla="*/ 179 h 179"/>
              <a:gd name="T2" fmla="*/ 304 w 1440"/>
              <a:gd name="T3" fmla="*/ 147 h 179"/>
              <a:gd name="T4" fmla="*/ 504 w 1440"/>
              <a:gd name="T5" fmla="*/ 123 h 179"/>
              <a:gd name="T6" fmla="*/ 672 w 1440"/>
              <a:gd name="T7" fmla="*/ 99 h 179"/>
              <a:gd name="T8" fmla="*/ 848 w 1440"/>
              <a:gd name="T9" fmla="*/ 59 h 179"/>
              <a:gd name="T10" fmla="*/ 1056 w 1440"/>
              <a:gd name="T11" fmla="*/ 19 h 179"/>
              <a:gd name="T12" fmla="*/ 1248 w 1440"/>
              <a:gd name="T13" fmla="*/ 3 h 179"/>
              <a:gd name="T14" fmla="*/ 1440 w 1440"/>
              <a:gd name="T15" fmla="*/ 3 h 1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40"/>
              <a:gd name="T25" fmla="*/ 0 h 179"/>
              <a:gd name="T26" fmla="*/ 1440 w 1440"/>
              <a:gd name="T27" fmla="*/ 179 h 1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40" h="179">
                <a:moveTo>
                  <a:pt x="0" y="179"/>
                </a:moveTo>
                <a:cubicBezTo>
                  <a:pt x="51" y="174"/>
                  <a:pt x="220" y="156"/>
                  <a:pt x="304" y="147"/>
                </a:cubicBezTo>
                <a:cubicBezTo>
                  <a:pt x="388" y="138"/>
                  <a:pt x="443" y="131"/>
                  <a:pt x="504" y="123"/>
                </a:cubicBezTo>
                <a:cubicBezTo>
                  <a:pt x="565" y="115"/>
                  <a:pt x="615" y="110"/>
                  <a:pt x="672" y="99"/>
                </a:cubicBezTo>
                <a:cubicBezTo>
                  <a:pt x="729" y="88"/>
                  <a:pt x="784" y="72"/>
                  <a:pt x="848" y="59"/>
                </a:cubicBezTo>
                <a:cubicBezTo>
                  <a:pt x="912" y="46"/>
                  <a:pt x="989" y="28"/>
                  <a:pt x="1056" y="19"/>
                </a:cubicBezTo>
                <a:cubicBezTo>
                  <a:pt x="1123" y="10"/>
                  <a:pt x="1184" y="6"/>
                  <a:pt x="1248" y="3"/>
                </a:cubicBezTo>
                <a:cubicBezTo>
                  <a:pt x="1312" y="0"/>
                  <a:pt x="1400" y="3"/>
                  <a:pt x="1440" y="3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Freeform 19">
            <a:extLst>
              <a:ext uri="{FF2B5EF4-FFF2-40B4-BE49-F238E27FC236}">
                <a16:creationId xmlns:a16="http://schemas.microsoft.com/office/drawing/2014/main" id="{EC6A5BA6-86EF-4E5B-B3C6-A06001D69251}"/>
              </a:ext>
            </a:extLst>
          </p:cNvPr>
          <p:cNvSpPr>
            <a:spLocks/>
          </p:cNvSpPr>
          <p:nvPr/>
        </p:nvSpPr>
        <p:spPr bwMode="auto">
          <a:xfrm>
            <a:off x="6864350" y="4378935"/>
            <a:ext cx="1143000" cy="1050588"/>
          </a:xfrm>
          <a:custGeom>
            <a:avLst/>
            <a:gdLst>
              <a:gd name="T0" fmla="*/ 0 w 720"/>
              <a:gd name="T1" fmla="*/ 0 h 864"/>
              <a:gd name="T2" fmla="*/ 288 w 720"/>
              <a:gd name="T3" fmla="*/ 96 h 864"/>
              <a:gd name="T4" fmla="*/ 528 w 720"/>
              <a:gd name="T5" fmla="*/ 336 h 864"/>
              <a:gd name="T6" fmla="*/ 720 w 720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864"/>
              <a:gd name="T14" fmla="*/ 720 w 720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864">
                <a:moveTo>
                  <a:pt x="0" y="0"/>
                </a:moveTo>
                <a:cubicBezTo>
                  <a:pt x="100" y="20"/>
                  <a:pt x="200" y="40"/>
                  <a:pt x="288" y="96"/>
                </a:cubicBezTo>
                <a:cubicBezTo>
                  <a:pt x="376" y="152"/>
                  <a:pt x="456" y="208"/>
                  <a:pt x="528" y="336"/>
                </a:cubicBezTo>
                <a:cubicBezTo>
                  <a:pt x="600" y="464"/>
                  <a:pt x="688" y="776"/>
                  <a:pt x="720" y="864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20">
            <a:extLst>
              <a:ext uri="{FF2B5EF4-FFF2-40B4-BE49-F238E27FC236}">
                <a16:creationId xmlns:a16="http://schemas.microsoft.com/office/drawing/2014/main" id="{B84BBC0E-D393-4BC3-9A8F-B07F0BC75482}"/>
              </a:ext>
            </a:extLst>
          </p:cNvPr>
          <p:cNvSpPr>
            <a:spLocks/>
          </p:cNvSpPr>
          <p:nvPr/>
        </p:nvSpPr>
        <p:spPr bwMode="auto">
          <a:xfrm flipH="1" flipV="1">
            <a:off x="8312150" y="3328347"/>
            <a:ext cx="1143000" cy="1050588"/>
          </a:xfrm>
          <a:custGeom>
            <a:avLst/>
            <a:gdLst>
              <a:gd name="T0" fmla="*/ 0 w 720"/>
              <a:gd name="T1" fmla="*/ 0 h 864"/>
              <a:gd name="T2" fmla="*/ 288 w 720"/>
              <a:gd name="T3" fmla="*/ 96 h 864"/>
              <a:gd name="T4" fmla="*/ 528 w 720"/>
              <a:gd name="T5" fmla="*/ 336 h 864"/>
              <a:gd name="T6" fmla="*/ 720 w 720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864"/>
              <a:gd name="T14" fmla="*/ 720 w 720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864">
                <a:moveTo>
                  <a:pt x="0" y="0"/>
                </a:moveTo>
                <a:cubicBezTo>
                  <a:pt x="100" y="20"/>
                  <a:pt x="200" y="40"/>
                  <a:pt x="288" y="96"/>
                </a:cubicBezTo>
                <a:cubicBezTo>
                  <a:pt x="376" y="152"/>
                  <a:pt x="456" y="208"/>
                  <a:pt x="528" y="336"/>
                </a:cubicBezTo>
                <a:cubicBezTo>
                  <a:pt x="600" y="464"/>
                  <a:pt x="688" y="776"/>
                  <a:pt x="720" y="864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23">
            <a:extLst>
              <a:ext uri="{FF2B5EF4-FFF2-40B4-BE49-F238E27FC236}">
                <a16:creationId xmlns:a16="http://schemas.microsoft.com/office/drawing/2014/main" id="{0C5EE05D-E8D5-4C6E-A551-90B8D4021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049" y="4049549"/>
            <a:ext cx="260351" cy="217651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4" name="Text Box 24">
            <a:extLst>
              <a:ext uri="{FF2B5EF4-FFF2-40B4-BE49-F238E27FC236}">
                <a16:creationId xmlns:a16="http://schemas.microsoft.com/office/drawing/2014/main" id="{43F4127C-C96A-456F-AA99-F9BE7047B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8878" y="3670593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2A69E5F-968A-2246-99FB-FBA64E3D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panose="020B0703020202090204" pitchFamily="34" charset="0"/>
                <a:ea typeface="ＭＳ Ｐゴシック" panose="020B0600070205080204" pitchFamily="34" charset="-128"/>
              </a:rPr>
              <a:t>Graphical Solution</a:t>
            </a:r>
            <a:endParaRPr lang="en-US" dirty="0"/>
          </a:p>
        </p:txBody>
      </p:sp>
      <p:graphicFrame>
        <p:nvGraphicFramePr>
          <p:cNvPr id="45" name="Object 37">
            <a:extLst>
              <a:ext uri="{FF2B5EF4-FFF2-40B4-BE49-F238E27FC236}">
                <a16:creationId xmlns:a16="http://schemas.microsoft.com/office/drawing/2014/main" id="{3B5524CC-EE13-4845-AA85-75D655A1AF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57975" y="1400487"/>
          <a:ext cx="33083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991800" imgH="10528300" progId="Equation.DSMT4">
                  <p:embed/>
                </p:oleObj>
              </mc:Choice>
              <mc:Fallback>
                <p:oleObj name="Equation" r:id="rId2" imgW="35991800" imgH="10528300" progId="Equation.DSMT4">
                  <p:embed/>
                  <p:pic>
                    <p:nvPicPr>
                      <p:cNvPr id="45" name="Object 37">
                        <a:extLst>
                          <a:ext uri="{FF2B5EF4-FFF2-40B4-BE49-F238E27FC236}">
                            <a16:creationId xmlns:a16="http://schemas.microsoft.com/office/drawing/2014/main" id="{3B5524CC-EE13-4845-AA85-75D655A1AF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7975" y="1400487"/>
                        <a:ext cx="3308350" cy="968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43">
            <a:extLst>
              <a:ext uri="{FF2B5EF4-FFF2-40B4-BE49-F238E27FC236}">
                <a16:creationId xmlns:a16="http://schemas.microsoft.com/office/drawing/2014/main" id="{D8794A16-4EBE-4E89-A811-ABEE5CC0A9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0238"/>
          <a:stretch/>
        </p:blipFill>
        <p:spPr>
          <a:xfrm>
            <a:off x="9559896" y="4457393"/>
            <a:ext cx="1060449" cy="914400"/>
          </a:xfrm>
          <a:prstGeom prst="rect">
            <a:avLst/>
          </a:prstGeom>
        </p:spPr>
      </p:pic>
      <p:sp>
        <p:nvSpPr>
          <p:cNvPr id="19" name="Text Box 42">
            <a:extLst>
              <a:ext uri="{FF2B5EF4-FFF2-40B4-BE49-F238E27FC236}">
                <a16:creationId xmlns:a16="http://schemas.microsoft.com/office/drawing/2014/main" id="{CD81BA9D-B026-0243-8726-196F4AFD0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5171" y="728431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3190187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0">
        <p159:morph option="byObject"/>
      </p:transition>
    </mc:Choice>
    <mc:Fallback xmlns="">
      <p:transition spd="slow" advClick="0" advTm="1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428" name="Rectangle 68">
            <a:extLst>
              <a:ext uri="{FF2B5EF4-FFF2-40B4-BE49-F238E27FC236}">
                <a16:creationId xmlns:a16="http://schemas.microsoft.com/office/drawing/2014/main" id="{9DD72842-4BD9-5C46-BB73-83709747F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193" y="5943600"/>
            <a:ext cx="12268193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/>
              <a:t>Obtained the eigenvalue =&gt; could stop here in many cases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2A69E5F-968A-2246-99FB-FBA64E3D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panose="020B0703020202090204" pitchFamily="34" charset="0"/>
                <a:ea typeface="ＭＳ Ｐゴシック" panose="020B0600070205080204" pitchFamily="34" charset="-128"/>
              </a:rPr>
              <a:t>Graphical Solution</a:t>
            </a:r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8794A16-4EBE-4E89-A811-ABEE5CC0A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238"/>
          <a:stretch/>
        </p:blipFill>
        <p:spPr>
          <a:xfrm>
            <a:off x="9559896" y="4457393"/>
            <a:ext cx="1060449" cy="914400"/>
          </a:xfrm>
          <a:prstGeom prst="rect">
            <a:avLst/>
          </a:prstGeom>
        </p:spPr>
      </p:pic>
      <p:sp>
        <p:nvSpPr>
          <p:cNvPr id="47" name="Line 16">
            <a:extLst>
              <a:ext uri="{FF2B5EF4-FFF2-40B4-BE49-F238E27FC236}">
                <a16:creationId xmlns:a16="http://schemas.microsoft.com/office/drawing/2014/main" id="{FDC13E98-88E0-4DF9-8EFB-A00EB1BF2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2978151"/>
            <a:ext cx="0" cy="27432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7">
            <a:extLst>
              <a:ext uri="{FF2B5EF4-FFF2-40B4-BE49-F238E27FC236}">
                <a16:creationId xmlns:a16="http://schemas.microsoft.com/office/drawing/2014/main" id="{99DD9441-CF20-4D4D-B890-843644F5F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437893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Freeform 18">
            <a:extLst>
              <a:ext uri="{FF2B5EF4-FFF2-40B4-BE49-F238E27FC236}">
                <a16:creationId xmlns:a16="http://schemas.microsoft.com/office/drawing/2014/main" id="{354A13EC-A44D-43B4-BA63-B5062241F0FC}"/>
              </a:ext>
            </a:extLst>
          </p:cNvPr>
          <p:cNvSpPr>
            <a:spLocks/>
          </p:cNvSpPr>
          <p:nvPr/>
        </p:nvSpPr>
        <p:spPr bwMode="auto">
          <a:xfrm>
            <a:off x="6864350" y="4161278"/>
            <a:ext cx="2286000" cy="217657"/>
          </a:xfrm>
          <a:custGeom>
            <a:avLst/>
            <a:gdLst>
              <a:gd name="T0" fmla="*/ 0 w 1440"/>
              <a:gd name="T1" fmla="*/ 179 h 179"/>
              <a:gd name="T2" fmla="*/ 304 w 1440"/>
              <a:gd name="T3" fmla="*/ 147 h 179"/>
              <a:gd name="T4" fmla="*/ 504 w 1440"/>
              <a:gd name="T5" fmla="*/ 123 h 179"/>
              <a:gd name="T6" fmla="*/ 672 w 1440"/>
              <a:gd name="T7" fmla="*/ 99 h 179"/>
              <a:gd name="T8" fmla="*/ 848 w 1440"/>
              <a:gd name="T9" fmla="*/ 59 h 179"/>
              <a:gd name="T10" fmla="*/ 1056 w 1440"/>
              <a:gd name="T11" fmla="*/ 19 h 179"/>
              <a:gd name="T12" fmla="*/ 1248 w 1440"/>
              <a:gd name="T13" fmla="*/ 3 h 179"/>
              <a:gd name="T14" fmla="*/ 1440 w 1440"/>
              <a:gd name="T15" fmla="*/ 3 h 1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40"/>
              <a:gd name="T25" fmla="*/ 0 h 179"/>
              <a:gd name="T26" fmla="*/ 1440 w 1440"/>
              <a:gd name="T27" fmla="*/ 179 h 1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40" h="179">
                <a:moveTo>
                  <a:pt x="0" y="179"/>
                </a:moveTo>
                <a:cubicBezTo>
                  <a:pt x="51" y="174"/>
                  <a:pt x="220" y="156"/>
                  <a:pt x="304" y="147"/>
                </a:cubicBezTo>
                <a:cubicBezTo>
                  <a:pt x="388" y="138"/>
                  <a:pt x="443" y="131"/>
                  <a:pt x="504" y="123"/>
                </a:cubicBezTo>
                <a:cubicBezTo>
                  <a:pt x="565" y="115"/>
                  <a:pt x="615" y="110"/>
                  <a:pt x="672" y="99"/>
                </a:cubicBezTo>
                <a:cubicBezTo>
                  <a:pt x="729" y="88"/>
                  <a:pt x="784" y="72"/>
                  <a:pt x="848" y="59"/>
                </a:cubicBezTo>
                <a:cubicBezTo>
                  <a:pt x="912" y="46"/>
                  <a:pt x="989" y="28"/>
                  <a:pt x="1056" y="19"/>
                </a:cubicBezTo>
                <a:cubicBezTo>
                  <a:pt x="1123" y="10"/>
                  <a:pt x="1184" y="6"/>
                  <a:pt x="1248" y="3"/>
                </a:cubicBezTo>
                <a:cubicBezTo>
                  <a:pt x="1312" y="0"/>
                  <a:pt x="1400" y="3"/>
                  <a:pt x="1440" y="3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Freeform 19">
            <a:extLst>
              <a:ext uri="{FF2B5EF4-FFF2-40B4-BE49-F238E27FC236}">
                <a16:creationId xmlns:a16="http://schemas.microsoft.com/office/drawing/2014/main" id="{EC6A5BA6-86EF-4E5B-B3C6-A06001D69251}"/>
              </a:ext>
            </a:extLst>
          </p:cNvPr>
          <p:cNvSpPr>
            <a:spLocks/>
          </p:cNvSpPr>
          <p:nvPr/>
        </p:nvSpPr>
        <p:spPr bwMode="auto">
          <a:xfrm>
            <a:off x="6864350" y="4378935"/>
            <a:ext cx="1143000" cy="1050588"/>
          </a:xfrm>
          <a:custGeom>
            <a:avLst/>
            <a:gdLst>
              <a:gd name="T0" fmla="*/ 0 w 720"/>
              <a:gd name="T1" fmla="*/ 0 h 864"/>
              <a:gd name="T2" fmla="*/ 288 w 720"/>
              <a:gd name="T3" fmla="*/ 96 h 864"/>
              <a:gd name="T4" fmla="*/ 528 w 720"/>
              <a:gd name="T5" fmla="*/ 336 h 864"/>
              <a:gd name="T6" fmla="*/ 720 w 720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864"/>
              <a:gd name="T14" fmla="*/ 720 w 720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864">
                <a:moveTo>
                  <a:pt x="0" y="0"/>
                </a:moveTo>
                <a:cubicBezTo>
                  <a:pt x="100" y="20"/>
                  <a:pt x="200" y="40"/>
                  <a:pt x="288" y="96"/>
                </a:cubicBezTo>
                <a:cubicBezTo>
                  <a:pt x="376" y="152"/>
                  <a:pt x="456" y="208"/>
                  <a:pt x="528" y="336"/>
                </a:cubicBezTo>
                <a:cubicBezTo>
                  <a:pt x="600" y="464"/>
                  <a:pt x="688" y="776"/>
                  <a:pt x="720" y="864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20">
            <a:extLst>
              <a:ext uri="{FF2B5EF4-FFF2-40B4-BE49-F238E27FC236}">
                <a16:creationId xmlns:a16="http://schemas.microsoft.com/office/drawing/2014/main" id="{B84BBC0E-D393-4BC3-9A8F-B07F0BC75482}"/>
              </a:ext>
            </a:extLst>
          </p:cNvPr>
          <p:cNvSpPr>
            <a:spLocks/>
          </p:cNvSpPr>
          <p:nvPr/>
        </p:nvSpPr>
        <p:spPr bwMode="auto">
          <a:xfrm flipH="1" flipV="1">
            <a:off x="8312150" y="3328347"/>
            <a:ext cx="1143000" cy="1050588"/>
          </a:xfrm>
          <a:custGeom>
            <a:avLst/>
            <a:gdLst>
              <a:gd name="T0" fmla="*/ 0 w 720"/>
              <a:gd name="T1" fmla="*/ 0 h 864"/>
              <a:gd name="T2" fmla="*/ 288 w 720"/>
              <a:gd name="T3" fmla="*/ 96 h 864"/>
              <a:gd name="T4" fmla="*/ 528 w 720"/>
              <a:gd name="T5" fmla="*/ 336 h 864"/>
              <a:gd name="T6" fmla="*/ 720 w 720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864"/>
              <a:gd name="T14" fmla="*/ 720 w 720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864">
                <a:moveTo>
                  <a:pt x="0" y="0"/>
                </a:moveTo>
                <a:cubicBezTo>
                  <a:pt x="100" y="20"/>
                  <a:pt x="200" y="40"/>
                  <a:pt x="288" y="96"/>
                </a:cubicBezTo>
                <a:cubicBezTo>
                  <a:pt x="376" y="152"/>
                  <a:pt x="456" y="208"/>
                  <a:pt x="528" y="336"/>
                </a:cubicBezTo>
                <a:cubicBezTo>
                  <a:pt x="600" y="464"/>
                  <a:pt x="688" y="776"/>
                  <a:pt x="720" y="864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23">
            <a:extLst>
              <a:ext uri="{FF2B5EF4-FFF2-40B4-BE49-F238E27FC236}">
                <a16:creationId xmlns:a16="http://schemas.microsoft.com/office/drawing/2014/main" id="{0C5EE05D-E8D5-4C6E-A551-90B8D4021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049" y="4049549"/>
            <a:ext cx="260351" cy="217651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4" name="Text Box 24">
            <a:extLst>
              <a:ext uri="{FF2B5EF4-FFF2-40B4-BE49-F238E27FC236}">
                <a16:creationId xmlns:a16="http://schemas.microsoft.com/office/drawing/2014/main" id="{43F4127C-C96A-456F-AA99-F9BE7047B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8878" y="3670593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78D2A3-2A56-482B-BEE6-512943F19E65}"/>
              </a:ext>
            </a:extLst>
          </p:cNvPr>
          <p:cNvGrpSpPr/>
          <p:nvPr/>
        </p:nvGrpSpPr>
        <p:grpSpPr>
          <a:xfrm>
            <a:off x="4179651" y="2590801"/>
            <a:ext cx="1989304" cy="2900800"/>
            <a:chOff x="4179651" y="2590801"/>
            <a:chExt cx="1989304" cy="2900800"/>
          </a:xfrm>
        </p:grpSpPr>
        <p:sp>
          <p:nvSpPr>
            <p:cNvPr id="57" name="Line 17">
              <a:extLst>
                <a:ext uri="{FF2B5EF4-FFF2-40B4-BE49-F238E27FC236}">
                  <a16:creationId xmlns:a16="http://schemas.microsoft.com/office/drawing/2014/main" id="{E91B0C99-E3C9-41E1-AB40-25404D7CE5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723903" y="4041201"/>
              <a:ext cx="2900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283E0E90-82BF-479E-B2EE-D30FF7F632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10001" y="4327299"/>
              <a:ext cx="2122537" cy="206068"/>
            </a:xfrm>
            <a:custGeom>
              <a:avLst/>
              <a:gdLst>
                <a:gd name="T0" fmla="*/ 0 w 1440"/>
                <a:gd name="T1" fmla="*/ 179 h 179"/>
                <a:gd name="T2" fmla="*/ 304 w 1440"/>
                <a:gd name="T3" fmla="*/ 147 h 179"/>
                <a:gd name="T4" fmla="*/ 504 w 1440"/>
                <a:gd name="T5" fmla="*/ 123 h 179"/>
                <a:gd name="T6" fmla="*/ 672 w 1440"/>
                <a:gd name="T7" fmla="*/ 99 h 179"/>
                <a:gd name="T8" fmla="*/ 848 w 1440"/>
                <a:gd name="T9" fmla="*/ 59 h 179"/>
                <a:gd name="T10" fmla="*/ 1056 w 1440"/>
                <a:gd name="T11" fmla="*/ 19 h 179"/>
                <a:gd name="T12" fmla="*/ 1248 w 1440"/>
                <a:gd name="T13" fmla="*/ 3 h 179"/>
                <a:gd name="T14" fmla="*/ 1440 w 1440"/>
                <a:gd name="T15" fmla="*/ 3 h 1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0"/>
                <a:gd name="T25" fmla="*/ 0 h 179"/>
                <a:gd name="T26" fmla="*/ 1440 w 1440"/>
                <a:gd name="T27" fmla="*/ 179 h 17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0" h="179">
                  <a:moveTo>
                    <a:pt x="0" y="179"/>
                  </a:moveTo>
                  <a:cubicBezTo>
                    <a:pt x="51" y="174"/>
                    <a:pt x="220" y="156"/>
                    <a:pt x="304" y="147"/>
                  </a:cubicBezTo>
                  <a:cubicBezTo>
                    <a:pt x="388" y="138"/>
                    <a:pt x="443" y="131"/>
                    <a:pt x="504" y="123"/>
                  </a:cubicBezTo>
                  <a:cubicBezTo>
                    <a:pt x="565" y="115"/>
                    <a:pt x="615" y="110"/>
                    <a:pt x="672" y="99"/>
                  </a:cubicBezTo>
                  <a:cubicBezTo>
                    <a:pt x="729" y="88"/>
                    <a:pt x="784" y="72"/>
                    <a:pt x="848" y="59"/>
                  </a:cubicBezTo>
                  <a:cubicBezTo>
                    <a:pt x="912" y="46"/>
                    <a:pt x="989" y="28"/>
                    <a:pt x="1056" y="19"/>
                  </a:cubicBezTo>
                  <a:cubicBezTo>
                    <a:pt x="1123" y="10"/>
                    <a:pt x="1184" y="6"/>
                    <a:pt x="1248" y="3"/>
                  </a:cubicBezTo>
                  <a:cubicBezTo>
                    <a:pt x="1312" y="0"/>
                    <a:pt x="1400" y="3"/>
                    <a:pt x="1440" y="3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9">
              <a:extLst>
                <a:ext uri="{FF2B5EF4-FFF2-40B4-BE49-F238E27FC236}">
                  <a16:creationId xmlns:a16="http://schemas.microsoft.com/office/drawing/2014/main" id="{4CBFBF3A-8A33-414E-B277-225236CAC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140995" y="4463641"/>
              <a:ext cx="1061268" cy="994652"/>
            </a:xfrm>
            <a:custGeom>
              <a:avLst/>
              <a:gdLst>
                <a:gd name="T0" fmla="*/ 0 w 720"/>
                <a:gd name="T1" fmla="*/ 0 h 864"/>
                <a:gd name="T2" fmla="*/ 288 w 720"/>
                <a:gd name="T3" fmla="*/ 96 h 864"/>
                <a:gd name="T4" fmla="*/ 528 w 720"/>
                <a:gd name="T5" fmla="*/ 336 h 864"/>
                <a:gd name="T6" fmla="*/ 720 w 720"/>
                <a:gd name="T7" fmla="*/ 864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864"/>
                <a:gd name="T14" fmla="*/ 720 w 720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864">
                  <a:moveTo>
                    <a:pt x="0" y="0"/>
                  </a:moveTo>
                  <a:cubicBezTo>
                    <a:pt x="100" y="20"/>
                    <a:pt x="200" y="40"/>
                    <a:pt x="288" y="96"/>
                  </a:cubicBezTo>
                  <a:cubicBezTo>
                    <a:pt x="376" y="152"/>
                    <a:pt x="456" y="208"/>
                    <a:pt x="528" y="336"/>
                  </a:cubicBezTo>
                  <a:cubicBezTo>
                    <a:pt x="600" y="464"/>
                    <a:pt x="688" y="776"/>
                    <a:pt x="720" y="86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0">
              <a:extLst>
                <a:ext uri="{FF2B5EF4-FFF2-40B4-BE49-F238E27FC236}">
                  <a16:creationId xmlns:a16="http://schemas.microsoft.com/office/drawing/2014/main" id="{76E623A6-1A4D-4616-828E-BE04B3E2BCAD}"/>
                </a:ext>
              </a:extLst>
            </p:cNvPr>
            <p:cNvSpPr>
              <a:spLocks/>
            </p:cNvSpPr>
            <p:nvPr/>
          </p:nvSpPr>
          <p:spPr bwMode="auto">
            <a:xfrm rot="16200000" flipH="1" flipV="1">
              <a:off x="4146343" y="3119368"/>
              <a:ext cx="1061268" cy="994652"/>
            </a:xfrm>
            <a:custGeom>
              <a:avLst/>
              <a:gdLst>
                <a:gd name="T0" fmla="*/ 0 w 720"/>
                <a:gd name="T1" fmla="*/ 0 h 864"/>
                <a:gd name="T2" fmla="*/ 288 w 720"/>
                <a:gd name="T3" fmla="*/ 96 h 864"/>
                <a:gd name="T4" fmla="*/ 528 w 720"/>
                <a:gd name="T5" fmla="*/ 336 h 864"/>
                <a:gd name="T6" fmla="*/ 720 w 720"/>
                <a:gd name="T7" fmla="*/ 864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0"/>
                <a:gd name="T13" fmla="*/ 0 h 864"/>
                <a:gd name="T14" fmla="*/ 720 w 720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0" h="864">
                  <a:moveTo>
                    <a:pt x="0" y="0"/>
                  </a:moveTo>
                  <a:cubicBezTo>
                    <a:pt x="100" y="20"/>
                    <a:pt x="200" y="40"/>
                    <a:pt x="288" y="96"/>
                  </a:cubicBezTo>
                  <a:cubicBezTo>
                    <a:pt x="376" y="152"/>
                    <a:pt x="456" y="208"/>
                    <a:pt x="528" y="336"/>
                  </a:cubicBezTo>
                  <a:cubicBezTo>
                    <a:pt x="600" y="464"/>
                    <a:pt x="688" y="776"/>
                    <a:pt x="720" y="864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Oval 23">
              <a:extLst>
                <a:ext uri="{FF2B5EF4-FFF2-40B4-BE49-F238E27FC236}">
                  <a16:creationId xmlns:a16="http://schemas.microsoft.com/office/drawing/2014/main" id="{B01B7DCF-6A91-4550-ACFE-EF54E5DC2E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844619" y="3605050"/>
              <a:ext cx="241734" cy="206063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2" name="Text Box 24">
              <a:extLst>
                <a:ext uri="{FF2B5EF4-FFF2-40B4-BE49-F238E27FC236}">
                  <a16:creationId xmlns:a16="http://schemas.microsoft.com/office/drawing/2014/main" id="{F4F9EE24-B44A-4519-8BA6-CEEC7861A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501789" y="3256433"/>
              <a:ext cx="440858" cy="437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altLang="en-US" i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2646FE-1DE8-4132-95A2-3286B94F4E04}"/>
              </a:ext>
            </a:extLst>
          </p:cNvPr>
          <p:cNvGrpSpPr/>
          <p:nvPr/>
        </p:nvGrpSpPr>
        <p:grpSpPr>
          <a:xfrm>
            <a:off x="895350" y="2515437"/>
            <a:ext cx="4072885" cy="3124316"/>
            <a:chOff x="895350" y="2515437"/>
            <a:chExt cx="4072885" cy="3124316"/>
          </a:xfrm>
        </p:grpSpPr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76B3731B-92B5-4824-A3A1-608C03588199}"/>
                </a:ext>
              </a:extLst>
            </p:cNvPr>
            <p:cNvSpPr/>
            <p:nvPr/>
          </p:nvSpPr>
          <p:spPr bwMode="auto">
            <a:xfrm>
              <a:off x="895350" y="2515437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0" name="Line 3">
              <a:extLst>
                <a:ext uri="{FF2B5EF4-FFF2-40B4-BE49-F238E27FC236}">
                  <a16:creationId xmlns:a16="http://schemas.microsoft.com/office/drawing/2014/main" id="{EF8BFD97-8994-4486-887E-FE424D8996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800" y="5487353"/>
              <a:ext cx="284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1" name="Group 6">
              <a:extLst>
                <a:ext uri="{FF2B5EF4-FFF2-40B4-BE49-F238E27FC236}">
                  <a16:creationId xmlns:a16="http://schemas.microsoft.com/office/drawing/2014/main" id="{F3E3129B-D37D-4EE7-BDB9-B619BADBC2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2554066"/>
              <a:ext cx="3048000" cy="2734850"/>
              <a:chOff x="2912" y="2240"/>
              <a:chExt cx="2552" cy="928"/>
            </a:xfrm>
          </p:grpSpPr>
          <p:grpSp>
            <p:nvGrpSpPr>
              <p:cNvPr id="67" name="Group 7">
                <a:extLst>
                  <a:ext uri="{FF2B5EF4-FFF2-40B4-BE49-F238E27FC236}">
                    <a16:creationId xmlns:a16="http://schemas.microsoft.com/office/drawing/2014/main" id="{CD38B610-66D5-40CF-859E-8A39F404A8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70" name="Line 8">
                  <a:extLst>
                    <a:ext uri="{FF2B5EF4-FFF2-40B4-BE49-F238E27FC236}">
                      <a16:creationId xmlns:a16="http://schemas.microsoft.com/office/drawing/2014/main" id="{2B8853FC-F808-43BE-8EEA-7F05C916C3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Line 9">
                  <a:extLst>
                    <a:ext uri="{FF2B5EF4-FFF2-40B4-BE49-F238E27FC236}">
                      <a16:creationId xmlns:a16="http://schemas.microsoft.com/office/drawing/2014/main" id="{205F1372-B485-4797-9748-27387D4E93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Line 10">
                  <a:extLst>
                    <a:ext uri="{FF2B5EF4-FFF2-40B4-BE49-F238E27FC236}">
                      <a16:creationId xmlns:a16="http://schemas.microsoft.com/office/drawing/2014/main" id="{FBFE8174-2E6A-4B7D-AA48-503831C97A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8" name="Line 11">
                <a:extLst>
                  <a:ext uri="{FF2B5EF4-FFF2-40B4-BE49-F238E27FC236}">
                    <a16:creationId xmlns:a16="http://schemas.microsoft.com/office/drawing/2014/main" id="{8AE1DB87-44C1-44B2-8ED2-9047BF08B0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12">
                <a:extLst>
                  <a:ext uri="{FF2B5EF4-FFF2-40B4-BE49-F238E27FC236}">
                    <a16:creationId xmlns:a16="http://schemas.microsoft.com/office/drawing/2014/main" id="{507FF28C-DE9A-4FA6-832E-DE8CB6ED17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" name="Line 14">
              <a:extLst>
                <a:ext uri="{FF2B5EF4-FFF2-40B4-BE49-F238E27FC236}">
                  <a16:creationId xmlns:a16="http://schemas.microsoft.com/office/drawing/2014/main" id="{0C06244C-D745-444A-AE05-906A2B5AC3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338" y="3695405"/>
              <a:ext cx="34108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18">
              <a:extLst>
                <a:ext uri="{FF2B5EF4-FFF2-40B4-BE49-F238E27FC236}">
                  <a16:creationId xmlns:a16="http://schemas.microsoft.com/office/drawing/2014/main" id="{E697C394-6519-449F-97AB-1AD935A690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413" y="5411153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19">
              <a:extLst>
                <a:ext uri="{FF2B5EF4-FFF2-40B4-BE49-F238E27FC236}">
                  <a16:creationId xmlns:a16="http://schemas.microsoft.com/office/drawing/2014/main" id="{DF1A1B2A-F88D-4159-A9DD-23BAFD47B4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8013" y="5452428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BAC2065-C7D9-47C0-8B63-68217C06A8EB}"/>
              </a:ext>
            </a:extLst>
          </p:cNvPr>
          <p:cNvGrpSpPr/>
          <p:nvPr/>
        </p:nvGrpSpPr>
        <p:grpSpPr>
          <a:xfrm>
            <a:off x="838200" y="1512887"/>
            <a:ext cx="3413125" cy="2220913"/>
            <a:chOff x="838200" y="1512887"/>
            <a:chExt cx="3413125" cy="2220913"/>
          </a:xfrm>
        </p:grpSpPr>
        <p:graphicFrame>
          <p:nvGraphicFramePr>
            <p:cNvPr id="43" name="Object 20">
              <a:extLst>
                <a:ext uri="{FF2B5EF4-FFF2-40B4-BE49-F238E27FC236}">
                  <a16:creationId xmlns:a16="http://schemas.microsoft.com/office/drawing/2014/main" id="{2E964D3E-C47D-48BC-92BC-BA067FD04F1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0187213"/>
                </p:ext>
              </p:extLst>
            </p:nvPr>
          </p:nvGraphicFramePr>
          <p:xfrm>
            <a:off x="838200" y="1946275"/>
            <a:ext cx="1025525" cy="401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462000" imgH="5270500" progId="Equation.DSMT4">
                    <p:embed/>
                  </p:oleObj>
                </mc:Choice>
                <mc:Fallback>
                  <p:oleObj name="Equation" r:id="rId3" imgW="13462000" imgH="5270500" progId="Equation.DSMT4">
                    <p:embed/>
                    <p:pic>
                      <p:nvPicPr>
                        <p:cNvPr id="18437" name="Object 20">
                          <a:extLst>
                            <a:ext uri="{FF2B5EF4-FFF2-40B4-BE49-F238E27FC236}">
                              <a16:creationId xmlns:a16="http://schemas.microsoft.com/office/drawing/2014/main" id="{6335EE71-EF55-3F42-98F4-2D43B52E23A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200" y="1946275"/>
                          <a:ext cx="1025525" cy="401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21">
              <a:extLst>
                <a:ext uri="{FF2B5EF4-FFF2-40B4-BE49-F238E27FC236}">
                  <a16:creationId xmlns:a16="http://schemas.microsoft.com/office/drawing/2014/main" id="{D9D1755F-FE69-4972-B0BA-0080EE4D045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2806635"/>
                </p:ext>
              </p:extLst>
            </p:nvPr>
          </p:nvGraphicFramePr>
          <p:xfrm>
            <a:off x="2978150" y="1938337"/>
            <a:ext cx="127317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14600" imgH="5270500" progId="Equation.DSMT4">
                    <p:embed/>
                  </p:oleObj>
                </mc:Choice>
                <mc:Fallback>
                  <p:oleObj name="Equation" r:id="rId5" imgW="15214600" imgH="5270500" progId="Equation.DSMT4">
                    <p:embed/>
                    <p:pic>
                      <p:nvPicPr>
                        <p:cNvPr id="18438" name="Object 21">
                          <a:extLst>
                            <a:ext uri="{FF2B5EF4-FFF2-40B4-BE49-F238E27FC236}">
                              <a16:creationId xmlns:a16="http://schemas.microsoft.com/office/drawing/2014/main" id="{AA75657F-6493-7848-B530-96A69D6E554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8150" y="1938337"/>
                          <a:ext cx="1273175" cy="441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747CB5C7-F365-4AC3-BCC3-22FEE0FD3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038" y="1897062"/>
              <a:ext cx="115888" cy="858838"/>
            </a:xfrm>
            <a:custGeom>
              <a:avLst/>
              <a:gdLst>
                <a:gd name="T0" fmla="*/ 16 w 112"/>
                <a:gd name="T1" fmla="*/ 0 h 384"/>
                <a:gd name="T2" fmla="*/ 2 w 112"/>
                <a:gd name="T3" fmla="*/ 403 h 384"/>
                <a:gd name="T4" fmla="*/ 29 w 112"/>
                <a:gd name="T5" fmla="*/ 671 h 384"/>
                <a:gd name="T6" fmla="*/ 16 w 112"/>
                <a:gd name="T7" fmla="*/ 1074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60F811C5-1CCB-4EAE-A307-22B5A7097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13" y="2354262"/>
              <a:ext cx="290513" cy="1233488"/>
            </a:xfrm>
            <a:custGeom>
              <a:avLst/>
              <a:gdLst>
                <a:gd name="T0" fmla="*/ 245 w 112"/>
                <a:gd name="T1" fmla="*/ 0 h 384"/>
                <a:gd name="T2" fmla="*/ 34 w 112"/>
                <a:gd name="T3" fmla="*/ 1192 h 384"/>
                <a:gd name="T4" fmla="*/ 454 w 112"/>
                <a:gd name="T5" fmla="*/ 1989 h 384"/>
                <a:gd name="T6" fmla="*/ 245 w 112"/>
                <a:gd name="T7" fmla="*/ 318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876EE682-8A30-418B-96C6-36812F09340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50963" y="2368550"/>
              <a:ext cx="185738" cy="1177925"/>
            </a:xfrm>
            <a:custGeom>
              <a:avLst/>
              <a:gdLst>
                <a:gd name="T0" fmla="*/ 65 w 112"/>
                <a:gd name="T1" fmla="*/ 0 h 384"/>
                <a:gd name="T2" fmla="*/ 8 w 112"/>
                <a:gd name="T3" fmla="*/ 1038 h 384"/>
                <a:gd name="T4" fmla="*/ 119 w 112"/>
                <a:gd name="T5" fmla="*/ 1733 h 384"/>
                <a:gd name="T6" fmla="*/ 65 w 112"/>
                <a:gd name="T7" fmla="*/ 277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4">
              <a:extLst>
                <a:ext uri="{FF2B5EF4-FFF2-40B4-BE49-F238E27FC236}">
                  <a16:creationId xmlns:a16="http://schemas.microsoft.com/office/drawing/2014/main" id="{33F15052-61C2-4F50-A9EF-225A12151A50}"/>
                </a:ext>
              </a:extLst>
            </p:cNvPr>
            <p:cNvSpPr/>
            <p:nvPr/>
          </p:nvSpPr>
          <p:spPr bwMode="auto">
            <a:xfrm>
              <a:off x="927100" y="2714625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aphicFrame>
          <p:nvGraphicFramePr>
            <p:cNvPr id="66" name="Object 28">
              <a:extLst>
                <a:ext uri="{FF2B5EF4-FFF2-40B4-BE49-F238E27FC236}">
                  <a16:creationId xmlns:a16="http://schemas.microsoft.com/office/drawing/2014/main" id="{DE2CE880-8ABE-4642-979C-74E868DC73F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163818"/>
                </p:ext>
              </p:extLst>
            </p:nvPr>
          </p:nvGraphicFramePr>
          <p:xfrm>
            <a:off x="1198563" y="1512887"/>
            <a:ext cx="2667000" cy="379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2766000" imgH="4686300" progId="Equation.DSMT4">
                    <p:embed/>
                  </p:oleObj>
                </mc:Choice>
                <mc:Fallback>
                  <p:oleObj name="Equation" r:id="rId7" imgW="32766000" imgH="4686300" progId="Equation.DSMT4">
                    <p:embed/>
                    <p:pic>
                      <p:nvPicPr>
                        <p:cNvPr id="18439" name="Object 28">
                          <a:extLst>
                            <a:ext uri="{FF2B5EF4-FFF2-40B4-BE49-F238E27FC236}">
                              <a16:creationId xmlns:a16="http://schemas.microsoft.com/office/drawing/2014/main" id="{E024D138-4AF9-3244-B9BE-64E64CA80BE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8563" y="1512887"/>
                          <a:ext cx="2667000" cy="379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3" name="Rectangle 68">
            <a:extLst>
              <a:ext uri="{FF2B5EF4-FFF2-40B4-BE49-F238E27FC236}">
                <a16:creationId xmlns:a16="http://schemas.microsoft.com/office/drawing/2014/main" id="{D9D53E5E-3C1A-46D7-AACB-3F01095B0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133" y="6416715"/>
            <a:ext cx="12268193" cy="461665"/>
          </a:xfrm>
          <a:prstGeom prst="rect">
            <a:avLst/>
          </a:prstGeom>
          <a:solidFill>
            <a:srgbClr val="EBFC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/>
              <a:t>Did not compute the explicit wavefunction yet</a:t>
            </a:r>
          </a:p>
        </p:txBody>
      </p:sp>
      <p:sp>
        <p:nvSpPr>
          <p:cNvPr id="74" name="Text Box 42">
            <a:extLst>
              <a:ext uri="{FF2B5EF4-FFF2-40B4-BE49-F238E27FC236}">
                <a16:creationId xmlns:a16="http://schemas.microsoft.com/office/drawing/2014/main" id="{D6583EEA-DC6E-874E-994B-45D75F79B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55" y="1236851"/>
            <a:ext cx="2889189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1750952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9428" grpId="0" animBg="1"/>
      <p:bldP spid="7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794" y="2245136"/>
            <a:ext cx="4529721" cy="1798476"/>
          </a:xfrm>
          <a:prstGeom prst="rect">
            <a:avLst/>
          </a:prstGeom>
        </p:spPr>
      </p:pic>
      <p:sp>
        <p:nvSpPr>
          <p:cNvPr id="2320414" name="Rectangle 30">
            <a:extLst>
              <a:ext uri="{FF2B5EF4-FFF2-40B4-BE49-F238E27FC236}">
                <a16:creationId xmlns:a16="http://schemas.microsoft.com/office/drawing/2014/main" id="{5772DA92-0D2A-1A41-BD11-E84693F49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1614" y="2787650"/>
            <a:ext cx="307975" cy="11239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320421" name="Object 37">
            <a:extLst>
              <a:ext uri="{FF2B5EF4-FFF2-40B4-BE49-F238E27FC236}">
                <a16:creationId xmlns:a16="http://schemas.microsoft.com/office/drawing/2014/main" id="{A39E131A-15BE-CF49-96C7-29D9A70ACA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96063" y="5878514"/>
          <a:ext cx="33083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991800" imgH="10528300" progId="Equation.DSMT4">
                  <p:embed/>
                </p:oleObj>
              </mc:Choice>
              <mc:Fallback>
                <p:oleObj name="Equation" r:id="rId3" imgW="35991800" imgH="10528300" progId="Equation.DSMT4">
                  <p:embed/>
                  <p:pic>
                    <p:nvPicPr>
                      <p:cNvPr id="2320421" name="Object 37">
                        <a:extLst>
                          <a:ext uri="{FF2B5EF4-FFF2-40B4-BE49-F238E27FC236}">
                            <a16:creationId xmlns:a16="http://schemas.microsoft.com/office/drawing/2014/main" id="{A39E131A-15BE-CF49-96C7-29D9A70ACA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6063" y="5878514"/>
                        <a:ext cx="3308350" cy="968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26">
            <a:extLst>
              <a:ext uri="{FF2B5EF4-FFF2-40B4-BE49-F238E27FC236}">
                <a16:creationId xmlns:a16="http://schemas.microsoft.com/office/drawing/2014/main" id="{23D008B4-408F-604F-B2FD-42A81C5EB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1" y="4194176"/>
            <a:ext cx="27238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 err="1">
                <a:latin typeface="+mn-lt"/>
              </a:rPr>
              <a:t>det</a:t>
            </a:r>
            <a:r>
              <a:rPr lang="en-US" sz="3200" dirty="0">
                <a:latin typeface="+mn-lt"/>
              </a:rPr>
              <a:t> (Matrix)=0</a:t>
            </a:r>
          </a:p>
        </p:txBody>
      </p:sp>
      <p:graphicFrame>
        <p:nvGraphicFramePr>
          <p:cNvPr id="2320423" name="Object 39">
            <a:extLst>
              <a:ext uri="{FF2B5EF4-FFF2-40B4-BE49-F238E27FC236}">
                <a16:creationId xmlns:a16="http://schemas.microsoft.com/office/drawing/2014/main" id="{1D1DCF7B-61A5-014E-9D50-2E93AA2BEB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6251" y="4887914"/>
          <a:ext cx="2676525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1889700" imgH="10820400" progId="Equation.DSMT4">
                  <p:embed/>
                </p:oleObj>
              </mc:Choice>
              <mc:Fallback>
                <p:oleObj name="Equation" r:id="rId5" imgW="31889700" imgH="10820400" progId="Equation.DSMT4">
                  <p:embed/>
                  <p:pic>
                    <p:nvPicPr>
                      <p:cNvPr id="2320423" name="Object 39">
                        <a:extLst>
                          <a:ext uri="{FF2B5EF4-FFF2-40B4-BE49-F238E27FC236}">
                            <a16:creationId xmlns:a16="http://schemas.microsoft.com/office/drawing/2014/main" id="{1D1DCF7B-61A5-014E-9D50-2E93AA2BEB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1" y="4887914"/>
                        <a:ext cx="2676525" cy="909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0425" name="Rectangle 41">
            <a:extLst>
              <a:ext uri="{FF2B5EF4-FFF2-40B4-BE49-F238E27FC236}">
                <a16:creationId xmlns:a16="http://schemas.microsoft.com/office/drawing/2014/main" id="{439F2782-7332-E447-B07F-99AFCDC99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233" y="4859914"/>
            <a:ext cx="5240338" cy="19389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=&gt; Linear dependent system</a:t>
            </a:r>
            <a:br>
              <a:rPr lang="en-US" altLang="en-US" b="1" dirty="0"/>
            </a:br>
            <a:r>
              <a:rPr lang="en-US" altLang="en-US" b="1" dirty="0"/>
              <a:t>=&gt; Only 3 variables are unique</a:t>
            </a:r>
          </a:p>
          <a:p>
            <a:pPr eaLnBrk="1" hangingPunct="1"/>
            <a:r>
              <a:rPr lang="en-US" altLang="en-US" b="1" dirty="0"/>
              <a:t>=&gt; One variable is undetermined</a:t>
            </a:r>
          </a:p>
          <a:p>
            <a:pPr eaLnBrk="1" hangingPunct="1"/>
            <a:r>
              <a:rPr lang="en-US" altLang="en-US" b="1" dirty="0"/>
              <a:t>Let’s assume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b="1" dirty="0"/>
              <a:t> can be freely Chosen =&gt; can get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B,C,D</a:t>
            </a:r>
            <a:r>
              <a:rPr lang="en-US" altLang="en-US" b="1" dirty="0"/>
              <a:t> </a:t>
            </a:r>
          </a:p>
        </p:txBody>
      </p:sp>
      <p:sp>
        <p:nvSpPr>
          <p:cNvPr id="2320426" name="Rectangle 42">
            <a:extLst>
              <a:ext uri="{FF2B5EF4-FFF2-40B4-BE49-F238E27FC236}">
                <a16:creationId xmlns:a16="http://schemas.microsoft.com/office/drawing/2014/main" id="{29FCFA19-855D-6842-8E54-73972261D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914" y="779464"/>
            <a:ext cx="440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Need another boundary condition! </a:t>
            </a:r>
            <a:br>
              <a:rPr lang="en-US" altLang="en-US" sz="2000" b="1"/>
            </a:br>
            <a:endParaRPr lang="en-US" altLang="en-US" sz="200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6A09F-6993-6848-B6AB-97516F7BE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panose="020B0703020202090204" pitchFamily="34" charset="0"/>
                <a:ea typeface="ＭＳ Ｐゴシック" panose="020B0600070205080204" pitchFamily="34" charset="-128"/>
              </a:rPr>
              <a:t>Wave Function Normalization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C45B99-C60C-47A2-AA1D-9CBE06D81991}"/>
              </a:ext>
            </a:extLst>
          </p:cNvPr>
          <p:cNvGrpSpPr/>
          <p:nvPr/>
        </p:nvGrpSpPr>
        <p:grpSpPr>
          <a:xfrm>
            <a:off x="895350" y="3428884"/>
            <a:ext cx="4072885" cy="3124316"/>
            <a:chOff x="895350" y="2515437"/>
            <a:chExt cx="4072885" cy="3124316"/>
          </a:xfrm>
        </p:grpSpPr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E47CF215-7A3C-4817-9778-3D3D7B2F6F5A}"/>
                </a:ext>
              </a:extLst>
            </p:cNvPr>
            <p:cNvSpPr/>
            <p:nvPr/>
          </p:nvSpPr>
          <p:spPr bwMode="auto">
            <a:xfrm>
              <a:off x="895350" y="2515437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32" name="Line 3">
              <a:extLst>
                <a:ext uri="{FF2B5EF4-FFF2-40B4-BE49-F238E27FC236}">
                  <a16:creationId xmlns:a16="http://schemas.microsoft.com/office/drawing/2014/main" id="{D39D043C-90CC-4A1E-A591-3AF1C6926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800" y="5487353"/>
              <a:ext cx="284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" name="Group 6">
              <a:extLst>
                <a:ext uri="{FF2B5EF4-FFF2-40B4-BE49-F238E27FC236}">
                  <a16:creationId xmlns:a16="http://schemas.microsoft.com/office/drawing/2014/main" id="{FAD533FB-150F-491B-A2B9-2C219204C1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2554066"/>
              <a:ext cx="3048000" cy="2734850"/>
              <a:chOff x="2912" y="2240"/>
              <a:chExt cx="2552" cy="928"/>
            </a:xfrm>
          </p:grpSpPr>
          <p:grpSp>
            <p:nvGrpSpPr>
              <p:cNvPr id="38" name="Group 7">
                <a:extLst>
                  <a:ext uri="{FF2B5EF4-FFF2-40B4-BE49-F238E27FC236}">
                    <a16:creationId xmlns:a16="http://schemas.microsoft.com/office/drawing/2014/main" id="{7A7EC553-2872-4ABA-9B9F-347B53BC66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41" name="Line 8">
                  <a:extLst>
                    <a:ext uri="{FF2B5EF4-FFF2-40B4-BE49-F238E27FC236}">
                      <a16:creationId xmlns:a16="http://schemas.microsoft.com/office/drawing/2014/main" id="{F624FCF3-665A-4277-B1AB-1B4C78AA3D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Line 9">
                  <a:extLst>
                    <a:ext uri="{FF2B5EF4-FFF2-40B4-BE49-F238E27FC236}">
                      <a16:creationId xmlns:a16="http://schemas.microsoft.com/office/drawing/2014/main" id="{CD9085EE-5772-4CFA-9907-3B20061482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Line 10">
                  <a:extLst>
                    <a:ext uri="{FF2B5EF4-FFF2-40B4-BE49-F238E27FC236}">
                      <a16:creationId xmlns:a16="http://schemas.microsoft.com/office/drawing/2014/main" id="{22AA9223-C0C8-49E8-9862-9760726E22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Line 11">
                <a:extLst>
                  <a:ext uri="{FF2B5EF4-FFF2-40B4-BE49-F238E27FC236}">
                    <a16:creationId xmlns:a16="http://schemas.microsoft.com/office/drawing/2014/main" id="{CEB4C5D3-A7B1-4B53-955C-3D96F9A01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12">
                <a:extLst>
                  <a:ext uri="{FF2B5EF4-FFF2-40B4-BE49-F238E27FC236}">
                    <a16:creationId xmlns:a16="http://schemas.microsoft.com/office/drawing/2014/main" id="{7C736E5F-7479-4C48-BCF8-4A8C2D0229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" name="Line 14">
              <a:extLst>
                <a:ext uri="{FF2B5EF4-FFF2-40B4-BE49-F238E27FC236}">
                  <a16:creationId xmlns:a16="http://schemas.microsoft.com/office/drawing/2014/main" id="{F14D2EA6-C0BD-491E-92B0-37B3D327CE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338" y="3695405"/>
              <a:ext cx="34108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18">
              <a:extLst>
                <a:ext uri="{FF2B5EF4-FFF2-40B4-BE49-F238E27FC236}">
                  <a16:creationId xmlns:a16="http://schemas.microsoft.com/office/drawing/2014/main" id="{FBCA09DA-65F2-4DD1-A86C-AC98AFF62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413" y="5411153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9">
              <a:extLst>
                <a:ext uri="{FF2B5EF4-FFF2-40B4-BE49-F238E27FC236}">
                  <a16:creationId xmlns:a16="http://schemas.microsoft.com/office/drawing/2014/main" id="{E185D6B8-F272-445C-8965-5F94822D8C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8013" y="5452428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F11A5B0-E043-4D53-BC5A-932FEC217518}"/>
              </a:ext>
            </a:extLst>
          </p:cNvPr>
          <p:cNvGrpSpPr/>
          <p:nvPr/>
        </p:nvGrpSpPr>
        <p:grpSpPr>
          <a:xfrm>
            <a:off x="838200" y="2426334"/>
            <a:ext cx="3413125" cy="2220913"/>
            <a:chOff x="838200" y="1512887"/>
            <a:chExt cx="3413125" cy="2220913"/>
          </a:xfrm>
        </p:grpSpPr>
        <p:graphicFrame>
          <p:nvGraphicFramePr>
            <p:cNvPr id="45" name="Object 20">
              <a:extLst>
                <a:ext uri="{FF2B5EF4-FFF2-40B4-BE49-F238E27FC236}">
                  <a16:creationId xmlns:a16="http://schemas.microsoft.com/office/drawing/2014/main" id="{DE05056F-05DB-461F-80B2-C2624EB612D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11749715"/>
                </p:ext>
              </p:extLst>
            </p:nvPr>
          </p:nvGraphicFramePr>
          <p:xfrm>
            <a:off x="838200" y="1946275"/>
            <a:ext cx="1025525" cy="401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462000" imgH="5270500" progId="Equation.DSMT4">
                    <p:embed/>
                  </p:oleObj>
                </mc:Choice>
                <mc:Fallback>
                  <p:oleObj name="Equation" r:id="rId7" imgW="13462000" imgH="5270500" progId="Equation.DSMT4">
                    <p:embed/>
                    <p:pic>
                      <p:nvPicPr>
                        <p:cNvPr id="43" name="Object 20">
                          <a:extLst>
                            <a:ext uri="{FF2B5EF4-FFF2-40B4-BE49-F238E27FC236}">
                              <a16:creationId xmlns:a16="http://schemas.microsoft.com/office/drawing/2014/main" id="{2E964D3E-C47D-48BC-92BC-BA067FD04F1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200" y="1946275"/>
                          <a:ext cx="1025525" cy="401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21">
              <a:extLst>
                <a:ext uri="{FF2B5EF4-FFF2-40B4-BE49-F238E27FC236}">
                  <a16:creationId xmlns:a16="http://schemas.microsoft.com/office/drawing/2014/main" id="{6B8FB280-4437-4064-A912-D25531D5B0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88521871"/>
                </p:ext>
              </p:extLst>
            </p:nvPr>
          </p:nvGraphicFramePr>
          <p:xfrm>
            <a:off x="2978150" y="1938337"/>
            <a:ext cx="127317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5214600" imgH="5270500" progId="Equation.DSMT4">
                    <p:embed/>
                  </p:oleObj>
                </mc:Choice>
                <mc:Fallback>
                  <p:oleObj name="Equation" r:id="rId9" imgW="15214600" imgH="5270500" progId="Equation.DSMT4">
                    <p:embed/>
                    <p:pic>
                      <p:nvPicPr>
                        <p:cNvPr id="46" name="Object 21">
                          <a:extLst>
                            <a:ext uri="{FF2B5EF4-FFF2-40B4-BE49-F238E27FC236}">
                              <a16:creationId xmlns:a16="http://schemas.microsoft.com/office/drawing/2014/main" id="{D9D1755F-FE69-4972-B0BA-0080EE4D045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8150" y="1938337"/>
                          <a:ext cx="1273175" cy="441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F457CBA2-2BA7-457F-8CCB-44996B21D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038" y="1897062"/>
              <a:ext cx="115888" cy="858838"/>
            </a:xfrm>
            <a:custGeom>
              <a:avLst/>
              <a:gdLst>
                <a:gd name="T0" fmla="*/ 16 w 112"/>
                <a:gd name="T1" fmla="*/ 0 h 384"/>
                <a:gd name="T2" fmla="*/ 2 w 112"/>
                <a:gd name="T3" fmla="*/ 403 h 384"/>
                <a:gd name="T4" fmla="*/ 29 w 112"/>
                <a:gd name="T5" fmla="*/ 671 h 384"/>
                <a:gd name="T6" fmla="*/ 16 w 112"/>
                <a:gd name="T7" fmla="*/ 1074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F30C20D6-6A90-4464-A893-22143BDDD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13" y="2354262"/>
              <a:ext cx="290513" cy="1233488"/>
            </a:xfrm>
            <a:custGeom>
              <a:avLst/>
              <a:gdLst>
                <a:gd name="T0" fmla="*/ 245 w 112"/>
                <a:gd name="T1" fmla="*/ 0 h 384"/>
                <a:gd name="T2" fmla="*/ 34 w 112"/>
                <a:gd name="T3" fmla="*/ 1192 h 384"/>
                <a:gd name="T4" fmla="*/ 454 w 112"/>
                <a:gd name="T5" fmla="*/ 1989 h 384"/>
                <a:gd name="T6" fmla="*/ 245 w 112"/>
                <a:gd name="T7" fmla="*/ 318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05B45A0F-5EB1-4EDA-ABF5-CD6D8EDA144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50963" y="2368550"/>
              <a:ext cx="185738" cy="1177925"/>
            </a:xfrm>
            <a:custGeom>
              <a:avLst/>
              <a:gdLst>
                <a:gd name="T0" fmla="*/ 65 w 112"/>
                <a:gd name="T1" fmla="*/ 0 h 384"/>
                <a:gd name="T2" fmla="*/ 8 w 112"/>
                <a:gd name="T3" fmla="*/ 1038 h 384"/>
                <a:gd name="T4" fmla="*/ 119 w 112"/>
                <a:gd name="T5" fmla="*/ 1733 h 384"/>
                <a:gd name="T6" fmla="*/ 65 w 112"/>
                <a:gd name="T7" fmla="*/ 277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4">
              <a:extLst>
                <a:ext uri="{FF2B5EF4-FFF2-40B4-BE49-F238E27FC236}">
                  <a16:creationId xmlns:a16="http://schemas.microsoft.com/office/drawing/2014/main" id="{6B541334-391B-45E2-A6B9-1CD7804E2461}"/>
                </a:ext>
              </a:extLst>
            </p:cNvPr>
            <p:cNvSpPr/>
            <p:nvPr/>
          </p:nvSpPr>
          <p:spPr bwMode="auto">
            <a:xfrm>
              <a:off x="927100" y="2714625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aphicFrame>
          <p:nvGraphicFramePr>
            <p:cNvPr id="51" name="Object 28">
              <a:extLst>
                <a:ext uri="{FF2B5EF4-FFF2-40B4-BE49-F238E27FC236}">
                  <a16:creationId xmlns:a16="http://schemas.microsoft.com/office/drawing/2014/main" id="{5AF27879-3802-413A-B31F-7818E45C6DE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2144643"/>
                </p:ext>
              </p:extLst>
            </p:nvPr>
          </p:nvGraphicFramePr>
          <p:xfrm>
            <a:off x="1198563" y="1512887"/>
            <a:ext cx="2667000" cy="379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2766000" imgH="4686300" progId="Equation.DSMT4">
                    <p:embed/>
                  </p:oleObj>
                </mc:Choice>
                <mc:Fallback>
                  <p:oleObj name="Equation" r:id="rId11" imgW="32766000" imgH="4686300" progId="Equation.DSMT4">
                    <p:embed/>
                    <p:pic>
                      <p:nvPicPr>
                        <p:cNvPr id="66" name="Object 28">
                          <a:extLst>
                            <a:ext uri="{FF2B5EF4-FFF2-40B4-BE49-F238E27FC236}">
                              <a16:creationId xmlns:a16="http://schemas.microsoft.com/office/drawing/2014/main" id="{DE2CE880-8ABE-4642-979C-74E868DC73F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8563" y="1512887"/>
                          <a:ext cx="2667000" cy="379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" name="Text Box 42">
            <a:extLst>
              <a:ext uri="{FF2B5EF4-FFF2-40B4-BE49-F238E27FC236}">
                <a16:creationId xmlns:a16="http://schemas.microsoft.com/office/drawing/2014/main" id="{F262888E-9F35-4543-9323-075EFC6C1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5171" y="728431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4057467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0414" grpId="0" animBg="1"/>
      <p:bldP spid="2320425" grpId="0" uiExpand="1" build="allAtOnce" animBg="1"/>
      <p:bldP spid="23204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1248" name="Rectangle 32">
            <a:extLst>
              <a:ext uri="{FF2B5EF4-FFF2-40B4-BE49-F238E27FC236}">
                <a16:creationId xmlns:a16="http://schemas.microsoft.com/office/drawing/2014/main" id="{B0D4FCBF-FE7A-C149-9724-5CA33879A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913" y="1111251"/>
            <a:ext cx="6189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Non-linear =&gt; no simple linear algebra expression</a:t>
            </a:r>
          </a:p>
        </p:txBody>
      </p:sp>
      <p:graphicFrame>
        <p:nvGraphicFramePr>
          <p:cNvPr id="19460" name="Object 28">
            <a:extLst>
              <a:ext uri="{FF2B5EF4-FFF2-40B4-BE49-F238E27FC236}">
                <a16:creationId xmlns:a16="http://schemas.microsoft.com/office/drawing/2014/main" id="{E329E55E-CAAA-BB46-970F-ABAD108C4A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3876" y="779464"/>
          <a:ext cx="226377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58700" imgH="8191500" progId="Equation.DSMT4">
                  <p:embed/>
                </p:oleObj>
              </mc:Choice>
              <mc:Fallback>
                <p:oleObj name="Equation" r:id="rId2" imgW="25158700" imgH="8191500" progId="Equation.DSMT4">
                  <p:embed/>
                  <p:pic>
                    <p:nvPicPr>
                      <p:cNvPr id="19460" name="Object 28">
                        <a:extLst>
                          <a:ext uri="{FF2B5EF4-FFF2-40B4-BE49-F238E27FC236}">
                            <a16:creationId xmlns:a16="http://schemas.microsoft.com/office/drawing/2014/main" id="{E329E55E-CAAA-BB46-970F-ABAD108C4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6" y="779464"/>
                        <a:ext cx="2263775" cy="73818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9">
            <a:extLst>
              <a:ext uri="{FF2B5EF4-FFF2-40B4-BE49-F238E27FC236}">
                <a16:creationId xmlns:a16="http://schemas.microsoft.com/office/drawing/2014/main" id="{036FB5AB-0D02-0F4D-AFA6-5C192EE848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2038" y="1538289"/>
          <a:ext cx="787400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7477600" imgH="8191500" progId="Equation.DSMT4">
                  <p:embed/>
                </p:oleObj>
              </mc:Choice>
              <mc:Fallback>
                <p:oleObj name="Equation" r:id="rId4" imgW="87477600" imgH="8191500" progId="Equation.DSMT4">
                  <p:embed/>
                  <p:pic>
                    <p:nvPicPr>
                      <p:cNvPr id="2" name="Object 29">
                        <a:extLst>
                          <a:ext uri="{FF2B5EF4-FFF2-40B4-BE49-F238E27FC236}">
                            <a16:creationId xmlns:a16="http://schemas.microsoft.com/office/drawing/2014/main" id="{036FB5AB-0D02-0F4D-AFA6-5C192EE848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1538289"/>
                        <a:ext cx="7874000" cy="73818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1" name="Rectangle 30">
            <a:extLst>
              <a:ext uri="{FF2B5EF4-FFF2-40B4-BE49-F238E27FC236}">
                <a16:creationId xmlns:a16="http://schemas.microsoft.com/office/drawing/2014/main" id="{3E0F3975-AC96-194D-A045-579A9E61B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914" y="779464"/>
            <a:ext cx="375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Another boundary condition! </a:t>
            </a:r>
          </a:p>
        </p:txBody>
      </p:sp>
      <p:sp>
        <p:nvSpPr>
          <p:cNvPr id="19472" name="Rectangle 31">
            <a:extLst>
              <a:ext uri="{FF2B5EF4-FFF2-40B4-BE49-F238E27FC236}">
                <a16:creationId xmlns:a16="http://schemas.microsoft.com/office/drawing/2014/main" id="{B6CE3469-928F-214A-8116-4873FC37E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Step 5: Wave-functions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A07B23-EF33-463F-9D91-1E2D0EC7CF1F}"/>
              </a:ext>
            </a:extLst>
          </p:cNvPr>
          <p:cNvGrpSpPr/>
          <p:nvPr/>
        </p:nvGrpSpPr>
        <p:grpSpPr>
          <a:xfrm>
            <a:off x="895350" y="3428884"/>
            <a:ext cx="4072885" cy="3124316"/>
            <a:chOff x="895350" y="2515437"/>
            <a:chExt cx="4072885" cy="3124316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B3E18161-325A-42E0-98B0-D84C56C01038}"/>
                </a:ext>
              </a:extLst>
            </p:cNvPr>
            <p:cNvSpPr/>
            <p:nvPr/>
          </p:nvSpPr>
          <p:spPr bwMode="auto">
            <a:xfrm>
              <a:off x="895350" y="2515437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2" name="Line 3">
              <a:extLst>
                <a:ext uri="{FF2B5EF4-FFF2-40B4-BE49-F238E27FC236}">
                  <a16:creationId xmlns:a16="http://schemas.microsoft.com/office/drawing/2014/main" id="{56DA8CAB-DE2F-4FD2-A586-36D94D14E1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800" y="5487353"/>
              <a:ext cx="284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3" name="Group 6">
              <a:extLst>
                <a:ext uri="{FF2B5EF4-FFF2-40B4-BE49-F238E27FC236}">
                  <a16:creationId xmlns:a16="http://schemas.microsoft.com/office/drawing/2014/main" id="{4D4FE5A8-6600-4E4B-A845-2CD31066E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2554066"/>
              <a:ext cx="3048000" cy="2734850"/>
              <a:chOff x="2912" y="2240"/>
              <a:chExt cx="2552" cy="928"/>
            </a:xfrm>
          </p:grpSpPr>
          <p:grpSp>
            <p:nvGrpSpPr>
              <p:cNvPr id="47" name="Group 7">
                <a:extLst>
                  <a:ext uri="{FF2B5EF4-FFF2-40B4-BE49-F238E27FC236}">
                    <a16:creationId xmlns:a16="http://schemas.microsoft.com/office/drawing/2014/main" id="{1AA378DF-A9AC-43E7-947C-1A0781712A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50" name="Line 8">
                  <a:extLst>
                    <a:ext uri="{FF2B5EF4-FFF2-40B4-BE49-F238E27FC236}">
                      <a16:creationId xmlns:a16="http://schemas.microsoft.com/office/drawing/2014/main" id="{B0B781B6-DF67-4114-8F87-9364538BCD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9">
                  <a:extLst>
                    <a:ext uri="{FF2B5EF4-FFF2-40B4-BE49-F238E27FC236}">
                      <a16:creationId xmlns:a16="http://schemas.microsoft.com/office/drawing/2014/main" id="{58AE5C11-E9D9-4EF8-A0E6-AE136463A6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10">
                  <a:extLst>
                    <a:ext uri="{FF2B5EF4-FFF2-40B4-BE49-F238E27FC236}">
                      <a16:creationId xmlns:a16="http://schemas.microsoft.com/office/drawing/2014/main" id="{842CD705-8B09-473B-ABD5-75FA52196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Line 11">
                <a:extLst>
                  <a:ext uri="{FF2B5EF4-FFF2-40B4-BE49-F238E27FC236}">
                    <a16:creationId xmlns:a16="http://schemas.microsoft.com/office/drawing/2014/main" id="{B4F63190-BBDE-44A1-A299-81AD8476DD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12">
                <a:extLst>
                  <a:ext uri="{FF2B5EF4-FFF2-40B4-BE49-F238E27FC236}">
                    <a16:creationId xmlns:a16="http://schemas.microsoft.com/office/drawing/2014/main" id="{DF7FE23A-2531-4327-A7FC-9633289572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EE500AF8-63B7-4EF0-B774-7EE4CD394A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338" y="3695405"/>
              <a:ext cx="34108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8">
              <a:extLst>
                <a:ext uri="{FF2B5EF4-FFF2-40B4-BE49-F238E27FC236}">
                  <a16:creationId xmlns:a16="http://schemas.microsoft.com/office/drawing/2014/main" id="{06EBAF32-1376-4FE3-A965-9AC6ECD92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413" y="5411153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9">
              <a:extLst>
                <a:ext uri="{FF2B5EF4-FFF2-40B4-BE49-F238E27FC236}">
                  <a16:creationId xmlns:a16="http://schemas.microsoft.com/office/drawing/2014/main" id="{86BCA95A-4087-41A6-A17D-1051F933F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8013" y="5452428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83A17D-110B-4A9A-A536-30142BDF589E}"/>
              </a:ext>
            </a:extLst>
          </p:cNvPr>
          <p:cNvGrpSpPr/>
          <p:nvPr/>
        </p:nvGrpSpPr>
        <p:grpSpPr>
          <a:xfrm>
            <a:off x="838200" y="2426334"/>
            <a:ext cx="3413125" cy="2220913"/>
            <a:chOff x="838200" y="1512887"/>
            <a:chExt cx="3413125" cy="2220913"/>
          </a:xfrm>
        </p:grpSpPr>
        <p:graphicFrame>
          <p:nvGraphicFramePr>
            <p:cNvPr id="54" name="Object 20">
              <a:extLst>
                <a:ext uri="{FF2B5EF4-FFF2-40B4-BE49-F238E27FC236}">
                  <a16:creationId xmlns:a16="http://schemas.microsoft.com/office/drawing/2014/main" id="{E6654405-3FE5-4642-A95F-845736C3605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3906813"/>
                </p:ext>
              </p:extLst>
            </p:nvPr>
          </p:nvGraphicFramePr>
          <p:xfrm>
            <a:off x="838200" y="1946275"/>
            <a:ext cx="1025525" cy="401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462000" imgH="5270500" progId="Equation.DSMT4">
                    <p:embed/>
                  </p:oleObj>
                </mc:Choice>
                <mc:Fallback>
                  <p:oleObj name="Equation" r:id="rId6" imgW="13462000" imgH="5270500" progId="Equation.DSMT4">
                    <p:embed/>
                    <p:pic>
                      <p:nvPicPr>
                        <p:cNvPr id="45" name="Object 20">
                          <a:extLst>
                            <a:ext uri="{FF2B5EF4-FFF2-40B4-BE49-F238E27FC236}">
                              <a16:creationId xmlns:a16="http://schemas.microsoft.com/office/drawing/2014/main" id="{DE05056F-05DB-461F-80B2-C2624EB612D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200" y="1946275"/>
                          <a:ext cx="1025525" cy="401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21">
              <a:extLst>
                <a:ext uri="{FF2B5EF4-FFF2-40B4-BE49-F238E27FC236}">
                  <a16:creationId xmlns:a16="http://schemas.microsoft.com/office/drawing/2014/main" id="{7DF03C42-B62A-437F-A46E-87466A972B5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9721804"/>
                </p:ext>
              </p:extLst>
            </p:nvPr>
          </p:nvGraphicFramePr>
          <p:xfrm>
            <a:off x="2978150" y="1938337"/>
            <a:ext cx="127317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14600" imgH="5270500" progId="Equation.DSMT4">
                    <p:embed/>
                  </p:oleObj>
                </mc:Choice>
                <mc:Fallback>
                  <p:oleObj name="Equation" r:id="rId8" imgW="15214600" imgH="5270500" progId="Equation.DSMT4">
                    <p:embed/>
                    <p:pic>
                      <p:nvPicPr>
                        <p:cNvPr id="46" name="Object 21">
                          <a:extLst>
                            <a:ext uri="{FF2B5EF4-FFF2-40B4-BE49-F238E27FC236}">
                              <a16:creationId xmlns:a16="http://schemas.microsoft.com/office/drawing/2014/main" id="{6B8FB280-4437-4064-A912-D25531D5B04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8150" y="1938337"/>
                          <a:ext cx="1273175" cy="441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A36E00C2-83F7-40D5-8A63-6E070B594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038" y="1897062"/>
              <a:ext cx="115888" cy="858838"/>
            </a:xfrm>
            <a:custGeom>
              <a:avLst/>
              <a:gdLst>
                <a:gd name="T0" fmla="*/ 16 w 112"/>
                <a:gd name="T1" fmla="*/ 0 h 384"/>
                <a:gd name="T2" fmla="*/ 2 w 112"/>
                <a:gd name="T3" fmla="*/ 403 h 384"/>
                <a:gd name="T4" fmla="*/ 29 w 112"/>
                <a:gd name="T5" fmla="*/ 671 h 384"/>
                <a:gd name="T6" fmla="*/ 16 w 112"/>
                <a:gd name="T7" fmla="*/ 1074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2E70CA12-C3E7-4D25-ACC6-030F5C3FD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13" y="2354262"/>
              <a:ext cx="290513" cy="1233488"/>
            </a:xfrm>
            <a:custGeom>
              <a:avLst/>
              <a:gdLst>
                <a:gd name="T0" fmla="*/ 245 w 112"/>
                <a:gd name="T1" fmla="*/ 0 h 384"/>
                <a:gd name="T2" fmla="*/ 34 w 112"/>
                <a:gd name="T3" fmla="*/ 1192 h 384"/>
                <a:gd name="T4" fmla="*/ 454 w 112"/>
                <a:gd name="T5" fmla="*/ 1989 h 384"/>
                <a:gd name="T6" fmla="*/ 245 w 112"/>
                <a:gd name="T7" fmla="*/ 318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C6A485E9-500A-403F-8083-1DF970EADA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50963" y="2368550"/>
              <a:ext cx="185738" cy="1177925"/>
            </a:xfrm>
            <a:custGeom>
              <a:avLst/>
              <a:gdLst>
                <a:gd name="T0" fmla="*/ 65 w 112"/>
                <a:gd name="T1" fmla="*/ 0 h 384"/>
                <a:gd name="T2" fmla="*/ 8 w 112"/>
                <a:gd name="T3" fmla="*/ 1038 h 384"/>
                <a:gd name="T4" fmla="*/ 119 w 112"/>
                <a:gd name="T5" fmla="*/ 1733 h 384"/>
                <a:gd name="T6" fmla="*/ 65 w 112"/>
                <a:gd name="T7" fmla="*/ 277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EBA8F337-9D55-427F-B164-6E2739E1CEF0}"/>
                </a:ext>
              </a:extLst>
            </p:cNvPr>
            <p:cNvSpPr/>
            <p:nvPr/>
          </p:nvSpPr>
          <p:spPr bwMode="auto">
            <a:xfrm>
              <a:off x="927100" y="2714625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aphicFrame>
          <p:nvGraphicFramePr>
            <p:cNvPr id="60" name="Object 28">
              <a:extLst>
                <a:ext uri="{FF2B5EF4-FFF2-40B4-BE49-F238E27FC236}">
                  <a16:creationId xmlns:a16="http://schemas.microsoft.com/office/drawing/2014/main" id="{CFD1FEC5-31F8-4781-9989-C1CBE91762B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2817536"/>
                </p:ext>
              </p:extLst>
            </p:nvPr>
          </p:nvGraphicFramePr>
          <p:xfrm>
            <a:off x="1198563" y="1512887"/>
            <a:ext cx="2667000" cy="379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2766000" imgH="4686300" progId="Equation.DSMT4">
                    <p:embed/>
                  </p:oleObj>
                </mc:Choice>
                <mc:Fallback>
                  <p:oleObj name="Equation" r:id="rId10" imgW="32766000" imgH="4686300" progId="Equation.DSMT4">
                    <p:embed/>
                    <p:pic>
                      <p:nvPicPr>
                        <p:cNvPr id="51" name="Object 28">
                          <a:extLst>
                            <a:ext uri="{FF2B5EF4-FFF2-40B4-BE49-F238E27FC236}">
                              <a16:creationId xmlns:a16="http://schemas.microsoft.com/office/drawing/2014/main" id="{5AF27879-3802-413A-B31F-7818E45C6DE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8563" y="1512887"/>
                          <a:ext cx="2667000" cy="379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" name="Rectangle 41">
            <a:extLst>
              <a:ext uri="{FF2B5EF4-FFF2-40B4-BE49-F238E27FC236}">
                <a16:creationId xmlns:a16="http://schemas.microsoft.com/office/drawing/2014/main" id="{B9587F84-ED99-4BB7-901B-F3821A0E4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233" y="4859914"/>
            <a:ext cx="5240338" cy="19389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=&gt; Linear dependent system</a:t>
            </a:r>
            <a:br>
              <a:rPr lang="en-US" altLang="en-US" b="1" dirty="0"/>
            </a:br>
            <a:r>
              <a:rPr lang="en-US" altLang="en-US" b="1" dirty="0"/>
              <a:t>=&gt; Only 3 variables are unique</a:t>
            </a:r>
          </a:p>
          <a:p>
            <a:pPr eaLnBrk="1" hangingPunct="1"/>
            <a:r>
              <a:rPr lang="en-US" altLang="en-US" b="1" dirty="0"/>
              <a:t>=&gt; One variable is undetermined</a:t>
            </a:r>
          </a:p>
          <a:p>
            <a:pPr eaLnBrk="1" hangingPunct="1"/>
            <a:r>
              <a:rPr lang="en-US" altLang="en-US" b="1" dirty="0"/>
              <a:t>Let’s assume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b="1" dirty="0"/>
              <a:t> can be freely Chosen =&gt; can get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B,C,D</a:t>
            </a:r>
            <a:r>
              <a:rPr lang="en-US" altLang="en-US" b="1" dirty="0"/>
              <a:t> </a:t>
            </a:r>
          </a:p>
        </p:txBody>
      </p:sp>
      <p:sp>
        <p:nvSpPr>
          <p:cNvPr id="31" name="Text Box 42">
            <a:extLst>
              <a:ext uri="{FF2B5EF4-FFF2-40B4-BE49-F238E27FC236}">
                <a16:creationId xmlns:a16="http://schemas.microsoft.com/office/drawing/2014/main" id="{DF7AE5FA-39F4-5141-BC62-82219C507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5171" y="728431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05794" y="2245136"/>
            <a:ext cx="4529721" cy="1798476"/>
          </a:xfrm>
          <a:prstGeom prst="rect">
            <a:avLst/>
          </a:prstGeom>
        </p:spPr>
      </p:pic>
      <p:sp>
        <p:nvSpPr>
          <p:cNvPr id="33" name="Rectangle 30">
            <a:extLst>
              <a:ext uri="{FF2B5EF4-FFF2-40B4-BE49-F238E27FC236}">
                <a16:creationId xmlns:a16="http://schemas.microsoft.com/office/drawing/2014/main" id="{5772DA92-0D2A-1A41-BD11-E84693F49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1614" y="2787650"/>
            <a:ext cx="307975" cy="11239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746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2286000"/>
            <a:ext cx="4114800" cy="16337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18300D8-6CB0-472E-8783-6DA8370C9141}"/>
              </a:ext>
            </a:extLst>
          </p:cNvPr>
          <p:cNvGrpSpPr/>
          <p:nvPr/>
        </p:nvGrpSpPr>
        <p:grpSpPr>
          <a:xfrm>
            <a:off x="895350" y="3428884"/>
            <a:ext cx="3105150" cy="2962391"/>
            <a:chOff x="895350" y="3428884"/>
            <a:chExt cx="3105150" cy="2962391"/>
          </a:xfrm>
        </p:grpSpPr>
        <p:sp>
          <p:nvSpPr>
            <p:cNvPr id="62" name="Freeform 10">
              <a:extLst>
                <a:ext uri="{FF2B5EF4-FFF2-40B4-BE49-F238E27FC236}">
                  <a16:creationId xmlns:a16="http://schemas.microsoft.com/office/drawing/2014/main" id="{C93BFDD3-E864-446F-8A78-B31ADFFCF942}"/>
                </a:ext>
              </a:extLst>
            </p:cNvPr>
            <p:cNvSpPr/>
            <p:nvPr/>
          </p:nvSpPr>
          <p:spPr bwMode="auto">
            <a:xfrm>
              <a:off x="895350" y="3428884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pSp>
          <p:nvGrpSpPr>
            <p:cNvPr id="64" name="Group 6">
              <a:extLst>
                <a:ext uri="{FF2B5EF4-FFF2-40B4-BE49-F238E27FC236}">
                  <a16:creationId xmlns:a16="http://schemas.microsoft.com/office/drawing/2014/main" id="{15164C9F-F9F9-4C43-853A-A4011D8009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3467513"/>
              <a:ext cx="3048000" cy="2734850"/>
              <a:chOff x="2912" y="2240"/>
              <a:chExt cx="2552" cy="928"/>
            </a:xfrm>
          </p:grpSpPr>
          <p:grpSp>
            <p:nvGrpSpPr>
              <p:cNvPr id="68" name="Group 7">
                <a:extLst>
                  <a:ext uri="{FF2B5EF4-FFF2-40B4-BE49-F238E27FC236}">
                    <a16:creationId xmlns:a16="http://schemas.microsoft.com/office/drawing/2014/main" id="{A58F459E-449F-4382-BD01-B2FC61FF0A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71" name="Line 8">
                  <a:extLst>
                    <a:ext uri="{FF2B5EF4-FFF2-40B4-BE49-F238E27FC236}">
                      <a16:creationId xmlns:a16="http://schemas.microsoft.com/office/drawing/2014/main" id="{A116307F-2220-444E-B330-01F7E630AD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Line 9">
                  <a:extLst>
                    <a:ext uri="{FF2B5EF4-FFF2-40B4-BE49-F238E27FC236}">
                      <a16:creationId xmlns:a16="http://schemas.microsoft.com/office/drawing/2014/main" id="{CE85B56E-3D5B-4DB6-8B7F-99B4C82E93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Line 10">
                  <a:extLst>
                    <a:ext uri="{FF2B5EF4-FFF2-40B4-BE49-F238E27FC236}">
                      <a16:creationId xmlns:a16="http://schemas.microsoft.com/office/drawing/2014/main" id="{CE359A2B-555D-4972-9BA9-B8845A4016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9" name="Line 11">
                <a:extLst>
                  <a:ext uri="{FF2B5EF4-FFF2-40B4-BE49-F238E27FC236}">
                    <a16:creationId xmlns:a16="http://schemas.microsoft.com/office/drawing/2014/main" id="{537FD71A-4A4B-4D82-83A7-AA98508985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12">
                <a:extLst>
                  <a:ext uri="{FF2B5EF4-FFF2-40B4-BE49-F238E27FC236}">
                    <a16:creationId xmlns:a16="http://schemas.microsoft.com/office/drawing/2014/main" id="{2731F77C-A7FE-4910-96D5-05FC4D7F3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0" name="Freeform 34">
              <a:extLst>
                <a:ext uri="{FF2B5EF4-FFF2-40B4-BE49-F238E27FC236}">
                  <a16:creationId xmlns:a16="http://schemas.microsoft.com/office/drawing/2014/main" id="{00EDA0EF-A9FF-410E-8323-97CAC67BB897}"/>
                </a:ext>
              </a:extLst>
            </p:cNvPr>
            <p:cNvSpPr/>
            <p:nvPr/>
          </p:nvSpPr>
          <p:spPr bwMode="auto">
            <a:xfrm>
              <a:off x="927100" y="3628072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A07B23-EF33-463F-9D91-1E2D0EC7CF1F}"/>
              </a:ext>
            </a:extLst>
          </p:cNvPr>
          <p:cNvGrpSpPr/>
          <p:nvPr/>
        </p:nvGrpSpPr>
        <p:grpSpPr>
          <a:xfrm>
            <a:off x="895350" y="3428884"/>
            <a:ext cx="4072885" cy="3124316"/>
            <a:chOff x="895350" y="2515437"/>
            <a:chExt cx="4072885" cy="3124316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B3E18161-325A-42E0-98B0-D84C56C01038}"/>
                </a:ext>
              </a:extLst>
            </p:cNvPr>
            <p:cNvSpPr/>
            <p:nvPr/>
          </p:nvSpPr>
          <p:spPr bwMode="auto">
            <a:xfrm>
              <a:off x="895350" y="2515437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2" name="Line 3">
              <a:extLst>
                <a:ext uri="{FF2B5EF4-FFF2-40B4-BE49-F238E27FC236}">
                  <a16:creationId xmlns:a16="http://schemas.microsoft.com/office/drawing/2014/main" id="{56DA8CAB-DE2F-4FD2-A586-36D94D14E1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800" y="5487353"/>
              <a:ext cx="284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3" name="Group 6">
              <a:extLst>
                <a:ext uri="{FF2B5EF4-FFF2-40B4-BE49-F238E27FC236}">
                  <a16:creationId xmlns:a16="http://schemas.microsoft.com/office/drawing/2014/main" id="{4D4FE5A8-6600-4E4B-A845-2CD31066E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2554066"/>
              <a:ext cx="3048000" cy="2734850"/>
              <a:chOff x="2912" y="2240"/>
              <a:chExt cx="2552" cy="928"/>
            </a:xfrm>
          </p:grpSpPr>
          <p:grpSp>
            <p:nvGrpSpPr>
              <p:cNvPr id="47" name="Group 7">
                <a:extLst>
                  <a:ext uri="{FF2B5EF4-FFF2-40B4-BE49-F238E27FC236}">
                    <a16:creationId xmlns:a16="http://schemas.microsoft.com/office/drawing/2014/main" id="{1AA378DF-A9AC-43E7-947C-1A0781712A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50" name="Line 8">
                  <a:extLst>
                    <a:ext uri="{FF2B5EF4-FFF2-40B4-BE49-F238E27FC236}">
                      <a16:creationId xmlns:a16="http://schemas.microsoft.com/office/drawing/2014/main" id="{B0B781B6-DF67-4114-8F87-9364538BCD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9">
                  <a:extLst>
                    <a:ext uri="{FF2B5EF4-FFF2-40B4-BE49-F238E27FC236}">
                      <a16:creationId xmlns:a16="http://schemas.microsoft.com/office/drawing/2014/main" id="{58AE5C11-E9D9-4EF8-A0E6-AE136463A6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10">
                  <a:extLst>
                    <a:ext uri="{FF2B5EF4-FFF2-40B4-BE49-F238E27FC236}">
                      <a16:creationId xmlns:a16="http://schemas.microsoft.com/office/drawing/2014/main" id="{842CD705-8B09-473B-ABD5-75FA52196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Line 11">
                <a:extLst>
                  <a:ext uri="{FF2B5EF4-FFF2-40B4-BE49-F238E27FC236}">
                    <a16:creationId xmlns:a16="http://schemas.microsoft.com/office/drawing/2014/main" id="{B4F63190-BBDE-44A1-A299-81AD8476DD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12">
                <a:extLst>
                  <a:ext uri="{FF2B5EF4-FFF2-40B4-BE49-F238E27FC236}">
                    <a16:creationId xmlns:a16="http://schemas.microsoft.com/office/drawing/2014/main" id="{DF7FE23A-2531-4327-A7FC-9633289572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EE500AF8-63B7-4EF0-B774-7EE4CD394A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338" y="3695405"/>
              <a:ext cx="34108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8">
              <a:extLst>
                <a:ext uri="{FF2B5EF4-FFF2-40B4-BE49-F238E27FC236}">
                  <a16:creationId xmlns:a16="http://schemas.microsoft.com/office/drawing/2014/main" id="{06EBAF32-1376-4FE3-A965-9AC6ECD92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413" y="5411153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9">
              <a:extLst>
                <a:ext uri="{FF2B5EF4-FFF2-40B4-BE49-F238E27FC236}">
                  <a16:creationId xmlns:a16="http://schemas.microsoft.com/office/drawing/2014/main" id="{86BCA95A-4087-41A6-A17D-1051F933F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8013" y="5452428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83A17D-110B-4A9A-A536-30142BDF589E}"/>
              </a:ext>
            </a:extLst>
          </p:cNvPr>
          <p:cNvGrpSpPr/>
          <p:nvPr/>
        </p:nvGrpSpPr>
        <p:grpSpPr>
          <a:xfrm>
            <a:off x="838200" y="2426334"/>
            <a:ext cx="3413125" cy="2220913"/>
            <a:chOff x="838200" y="1512887"/>
            <a:chExt cx="3413125" cy="2220913"/>
          </a:xfrm>
        </p:grpSpPr>
        <p:graphicFrame>
          <p:nvGraphicFramePr>
            <p:cNvPr id="54" name="Object 20">
              <a:extLst>
                <a:ext uri="{FF2B5EF4-FFF2-40B4-BE49-F238E27FC236}">
                  <a16:creationId xmlns:a16="http://schemas.microsoft.com/office/drawing/2014/main" id="{E6654405-3FE5-4642-A95F-845736C360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8200" y="1946275"/>
            <a:ext cx="1025525" cy="401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462000" imgH="5270500" progId="Equation.DSMT4">
                    <p:embed/>
                  </p:oleObj>
                </mc:Choice>
                <mc:Fallback>
                  <p:oleObj name="Equation" r:id="rId3" imgW="13462000" imgH="5270500" progId="Equation.DSMT4">
                    <p:embed/>
                    <p:pic>
                      <p:nvPicPr>
                        <p:cNvPr id="54" name="Object 20">
                          <a:extLst>
                            <a:ext uri="{FF2B5EF4-FFF2-40B4-BE49-F238E27FC236}">
                              <a16:creationId xmlns:a16="http://schemas.microsoft.com/office/drawing/2014/main" id="{E6654405-3FE5-4642-A95F-845736C360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200" y="1946275"/>
                          <a:ext cx="1025525" cy="401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21">
              <a:extLst>
                <a:ext uri="{FF2B5EF4-FFF2-40B4-BE49-F238E27FC236}">
                  <a16:creationId xmlns:a16="http://schemas.microsoft.com/office/drawing/2014/main" id="{7DF03C42-B62A-437F-A46E-87466A972B5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78150" y="1938337"/>
            <a:ext cx="127317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14600" imgH="5270500" progId="Equation.DSMT4">
                    <p:embed/>
                  </p:oleObj>
                </mc:Choice>
                <mc:Fallback>
                  <p:oleObj name="Equation" r:id="rId5" imgW="15214600" imgH="5270500" progId="Equation.DSMT4">
                    <p:embed/>
                    <p:pic>
                      <p:nvPicPr>
                        <p:cNvPr id="55" name="Object 21">
                          <a:extLst>
                            <a:ext uri="{FF2B5EF4-FFF2-40B4-BE49-F238E27FC236}">
                              <a16:creationId xmlns:a16="http://schemas.microsoft.com/office/drawing/2014/main" id="{7DF03C42-B62A-437F-A46E-87466A972B5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8150" y="1938337"/>
                          <a:ext cx="1273175" cy="441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A36E00C2-83F7-40D5-8A63-6E070B594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038" y="1897062"/>
              <a:ext cx="115888" cy="858838"/>
            </a:xfrm>
            <a:custGeom>
              <a:avLst/>
              <a:gdLst>
                <a:gd name="T0" fmla="*/ 16 w 112"/>
                <a:gd name="T1" fmla="*/ 0 h 384"/>
                <a:gd name="T2" fmla="*/ 2 w 112"/>
                <a:gd name="T3" fmla="*/ 403 h 384"/>
                <a:gd name="T4" fmla="*/ 29 w 112"/>
                <a:gd name="T5" fmla="*/ 671 h 384"/>
                <a:gd name="T6" fmla="*/ 16 w 112"/>
                <a:gd name="T7" fmla="*/ 1074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2E70CA12-C3E7-4D25-ACC6-030F5C3FD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13" y="2354262"/>
              <a:ext cx="290513" cy="1233488"/>
            </a:xfrm>
            <a:custGeom>
              <a:avLst/>
              <a:gdLst>
                <a:gd name="T0" fmla="*/ 245 w 112"/>
                <a:gd name="T1" fmla="*/ 0 h 384"/>
                <a:gd name="T2" fmla="*/ 34 w 112"/>
                <a:gd name="T3" fmla="*/ 1192 h 384"/>
                <a:gd name="T4" fmla="*/ 454 w 112"/>
                <a:gd name="T5" fmla="*/ 1989 h 384"/>
                <a:gd name="T6" fmla="*/ 245 w 112"/>
                <a:gd name="T7" fmla="*/ 318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C6A485E9-500A-403F-8083-1DF970EADA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50963" y="2368550"/>
              <a:ext cx="185738" cy="1177925"/>
            </a:xfrm>
            <a:custGeom>
              <a:avLst/>
              <a:gdLst>
                <a:gd name="T0" fmla="*/ 65 w 112"/>
                <a:gd name="T1" fmla="*/ 0 h 384"/>
                <a:gd name="T2" fmla="*/ 8 w 112"/>
                <a:gd name="T3" fmla="*/ 1038 h 384"/>
                <a:gd name="T4" fmla="*/ 119 w 112"/>
                <a:gd name="T5" fmla="*/ 1733 h 384"/>
                <a:gd name="T6" fmla="*/ 65 w 112"/>
                <a:gd name="T7" fmla="*/ 2771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384"/>
                <a:gd name="T14" fmla="*/ 112 w 112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384">
                  <a:moveTo>
                    <a:pt x="56" y="0"/>
                  </a:moveTo>
                  <a:cubicBezTo>
                    <a:pt x="28" y="52"/>
                    <a:pt x="0" y="104"/>
                    <a:pt x="8" y="144"/>
                  </a:cubicBezTo>
                  <a:cubicBezTo>
                    <a:pt x="16" y="184"/>
                    <a:pt x="96" y="200"/>
                    <a:pt x="104" y="240"/>
                  </a:cubicBezTo>
                  <a:cubicBezTo>
                    <a:pt x="112" y="280"/>
                    <a:pt x="84" y="332"/>
                    <a:pt x="56" y="38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EBA8F337-9D55-427F-B164-6E2739E1CEF0}"/>
                </a:ext>
              </a:extLst>
            </p:cNvPr>
            <p:cNvSpPr/>
            <p:nvPr/>
          </p:nvSpPr>
          <p:spPr bwMode="auto">
            <a:xfrm>
              <a:off x="927100" y="2714625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aphicFrame>
          <p:nvGraphicFramePr>
            <p:cNvPr id="60" name="Object 28">
              <a:extLst>
                <a:ext uri="{FF2B5EF4-FFF2-40B4-BE49-F238E27FC236}">
                  <a16:creationId xmlns:a16="http://schemas.microsoft.com/office/drawing/2014/main" id="{CFD1FEC5-31F8-4781-9989-C1CBE91762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98563" y="1512887"/>
            <a:ext cx="2667000" cy="379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2766000" imgH="4686300" progId="Equation.DSMT4">
                    <p:embed/>
                  </p:oleObj>
                </mc:Choice>
                <mc:Fallback>
                  <p:oleObj name="Equation" r:id="rId7" imgW="32766000" imgH="4686300" progId="Equation.DSMT4">
                    <p:embed/>
                    <p:pic>
                      <p:nvPicPr>
                        <p:cNvPr id="60" name="Object 28">
                          <a:extLst>
                            <a:ext uri="{FF2B5EF4-FFF2-40B4-BE49-F238E27FC236}">
                              <a16:creationId xmlns:a16="http://schemas.microsoft.com/office/drawing/2014/main" id="{CFD1FEC5-31F8-4781-9989-C1CBE91762B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8563" y="1512887"/>
                          <a:ext cx="2667000" cy="379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41248" name="Rectangle 32">
            <a:extLst>
              <a:ext uri="{FF2B5EF4-FFF2-40B4-BE49-F238E27FC236}">
                <a16:creationId xmlns:a16="http://schemas.microsoft.com/office/drawing/2014/main" id="{B0D4FCBF-FE7A-C149-9724-5CA33879A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913" y="1111251"/>
            <a:ext cx="61896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Non-linear =&gt; no simple linear algebra expression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D8C5FBEB-A3B6-6D47-B618-4CDD57C7D1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801763"/>
              </p:ext>
            </p:extLst>
          </p:nvPr>
        </p:nvGraphicFramePr>
        <p:xfrm>
          <a:off x="6359525" y="5541964"/>
          <a:ext cx="41910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2611000" imgH="17551400" progId="Equation.DSMT4">
                  <p:embed/>
                </p:oleObj>
              </mc:Choice>
              <mc:Fallback>
                <p:oleObj name="Equation" r:id="rId9" imgW="62611000" imgH="175514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D8C5FBEB-A3B6-6D47-B618-4CDD57C7D1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9525" y="5541964"/>
                        <a:ext cx="41910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5">
            <a:extLst>
              <a:ext uri="{FF2B5EF4-FFF2-40B4-BE49-F238E27FC236}">
                <a16:creationId xmlns:a16="http://schemas.microsoft.com/office/drawing/2014/main" id="{23C0B574-47B5-D141-840D-27140F5C4178}"/>
              </a:ext>
            </a:extLst>
          </p:cNvPr>
          <p:cNvGrpSpPr>
            <a:grpSpLocks/>
          </p:cNvGrpSpPr>
          <p:nvPr/>
        </p:nvGrpSpPr>
        <p:grpSpPr bwMode="auto">
          <a:xfrm>
            <a:off x="6217021" y="2413029"/>
            <a:ext cx="4267200" cy="2878137"/>
            <a:chOff x="2784" y="624"/>
            <a:chExt cx="2688" cy="1813"/>
          </a:xfrm>
        </p:grpSpPr>
        <p:graphicFrame>
          <p:nvGraphicFramePr>
            <p:cNvPr id="19465" name="Object 5">
              <a:extLst>
                <a:ext uri="{FF2B5EF4-FFF2-40B4-BE49-F238E27FC236}">
                  <a16:creationId xmlns:a16="http://schemas.microsoft.com/office/drawing/2014/main" id="{B3A5B317-B70B-D34C-8AB8-D08A4E07CAB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4" y="1680"/>
            <a:ext cx="2688" cy="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0274200" imgH="16967200" progId="Equation.DSMT4">
                    <p:embed/>
                  </p:oleObj>
                </mc:Choice>
                <mc:Fallback>
                  <p:oleObj name="Equation" r:id="rId11" imgW="60274200" imgH="16967200" progId="Equation.DSMT4">
                    <p:embed/>
                    <p:pic>
                      <p:nvPicPr>
                        <p:cNvPr id="19465" name="Object 5">
                          <a:extLst>
                            <a:ext uri="{FF2B5EF4-FFF2-40B4-BE49-F238E27FC236}">
                              <a16:creationId xmlns:a16="http://schemas.microsoft.com/office/drawing/2014/main" id="{B3A5B317-B70B-D34C-8AB8-D08A4E07CAB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1680"/>
                          <a:ext cx="2688" cy="7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4" name="Rectangle 27">
              <a:extLst>
                <a:ext uri="{FF2B5EF4-FFF2-40B4-BE49-F238E27FC236}">
                  <a16:creationId xmlns:a16="http://schemas.microsoft.com/office/drawing/2014/main" id="{1AD53DE6-5DF0-AD4E-B24F-DF4177238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624"/>
              <a:ext cx="1440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aphicFrame>
        <p:nvGraphicFramePr>
          <p:cNvPr id="19460" name="Object 28">
            <a:extLst>
              <a:ext uri="{FF2B5EF4-FFF2-40B4-BE49-F238E27FC236}">
                <a16:creationId xmlns:a16="http://schemas.microsoft.com/office/drawing/2014/main" id="{E329E55E-CAAA-BB46-970F-ABAD108C4A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3876" y="779464"/>
          <a:ext cx="226377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158700" imgH="8191500" progId="Equation.DSMT4">
                  <p:embed/>
                </p:oleObj>
              </mc:Choice>
              <mc:Fallback>
                <p:oleObj name="Equation" r:id="rId13" imgW="25158700" imgH="8191500" progId="Equation.DSMT4">
                  <p:embed/>
                  <p:pic>
                    <p:nvPicPr>
                      <p:cNvPr id="19460" name="Object 28">
                        <a:extLst>
                          <a:ext uri="{FF2B5EF4-FFF2-40B4-BE49-F238E27FC236}">
                            <a16:creationId xmlns:a16="http://schemas.microsoft.com/office/drawing/2014/main" id="{E329E55E-CAAA-BB46-970F-ABAD108C4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6" y="779464"/>
                        <a:ext cx="2263775" cy="73818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9">
            <a:extLst>
              <a:ext uri="{FF2B5EF4-FFF2-40B4-BE49-F238E27FC236}">
                <a16:creationId xmlns:a16="http://schemas.microsoft.com/office/drawing/2014/main" id="{036FB5AB-0D02-0F4D-AFA6-5C192EE848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2038" y="1538289"/>
          <a:ext cx="787400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7477600" imgH="8191500" progId="Equation.DSMT4">
                  <p:embed/>
                </p:oleObj>
              </mc:Choice>
              <mc:Fallback>
                <p:oleObj name="Equation" r:id="rId15" imgW="87477600" imgH="8191500" progId="Equation.DSMT4">
                  <p:embed/>
                  <p:pic>
                    <p:nvPicPr>
                      <p:cNvPr id="2" name="Object 29">
                        <a:extLst>
                          <a:ext uri="{FF2B5EF4-FFF2-40B4-BE49-F238E27FC236}">
                            <a16:creationId xmlns:a16="http://schemas.microsoft.com/office/drawing/2014/main" id="{036FB5AB-0D02-0F4D-AFA6-5C192EE848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1538289"/>
                        <a:ext cx="7874000" cy="738187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1" name="Rectangle 30">
            <a:extLst>
              <a:ext uri="{FF2B5EF4-FFF2-40B4-BE49-F238E27FC236}">
                <a16:creationId xmlns:a16="http://schemas.microsoft.com/office/drawing/2014/main" id="{3E0F3975-AC96-194D-A045-579A9E61B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914" y="779464"/>
            <a:ext cx="3754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Another boundary condition! </a:t>
            </a:r>
          </a:p>
        </p:txBody>
      </p:sp>
      <p:sp>
        <p:nvSpPr>
          <p:cNvPr id="19472" name="Rectangle 31">
            <a:extLst>
              <a:ext uri="{FF2B5EF4-FFF2-40B4-BE49-F238E27FC236}">
                <a16:creationId xmlns:a16="http://schemas.microsoft.com/office/drawing/2014/main" id="{B6CE3469-928F-214A-8116-4873FC37E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Step 5: Wave-functions</a:t>
            </a:r>
          </a:p>
        </p:txBody>
      </p:sp>
      <p:sp>
        <p:nvSpPr>
          <p:cNvPr id="2441252" name="Line 36">
            <a:extLst>
              <a:ext uri="{FF2B5EF4-FFF2-40B4-BE49-F238E27FC236}">
                <a16:creationId xmlns:a16="http://schemas.microsoft.com/office/drawing/2014/main" id="{8A885E83-D94A-9E42-89ED-0E2B235E21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57750" y="2392363"/>
            <a:ext cx="1238250" cy="36258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1253" name="Rectangle 37">
            <a:extLst>
              <a:ext uri="{FF2B5EF4-FFF2-40B4-BE49-F238E27FC236}">
                <a16:creationId xmlns:a16="http://schemas.microsoft.com/office/drawing/2014/main" id="{140E5EC1-3277-0F49-9158-A43BB32FA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2012894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Get “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b="1" dirty="0"/>
              <a:t>”</a:t>
            </a:r>
          </a:p>
        </p:txBody>
      </p:sp>
      <p:sp>
        <p:nvSpPr>
          <p:cNvPr id="2441254" name="Line 38">
            <a:extLst>
              <a:ext uri="{FF2B5EF4-FFF2-40B4-BE49-F238E27FC236}">
                <a16:creationId xmlns:a16="http://schemas.microsoft.com/office/drawing/2014/main" id="{30771E8C-DDAE-5347-A6A0-8D26F05679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35401" y="2449514"/>
            <a:ext cx="887413" cy="3381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1255" name="Rectangle 39">
            <a:extLst>
              <a:ext uri="{FF2B5EF4-FFF2-40B4-BE49-F238E27FC236}">
                <a16:creationId xmlns:a16="http://schemas.microsoft.com/office/drawing/2014/main" id="{816C5AA0-60B1-1B40-8FE9-17FA93711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5" y="5734051"/>
            <a:ext cx="12795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Get </a:t>
            </a:r>
            <a:br>
              <a:rPr lang="en-US" altLang="en-US" b="1" dirty="0"/>
            </a:br>
            <a:r>
              <a:rPr lang="en-US" altLang="en-US" b="1" dirty="0"/>
              <a:t>“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B,C,D</a:t>
            </a:r>
            <a:r>
              <a:rPr lang="en-US" altLang="en-US" b="1" dirty="0"/>
              <a:t>”</a:t>
            </a:r>
          </a:p>
        </p:txBody>
      </p:sp>
      <p:sp>
        <p:nvSpPr>
          <p:cNvPr id="61" name="Text Box 42">
            <a:extLst>
              <a:ext uri="{FF2B5EF4-FFF2-40B4-BE49-F238E27FC236}">
                <a16:creationId xmlns:a16="http://schemas.microsoft.com/office/drawing/2014/main" id="{6CA6F89B-5F13-2847-AD2D-3EAB7CC9E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5171" y="728431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5" name="Rectangle 30">
            <a:extLst>
              <a:ext uri="{FF2B5EF4-FFF2-40B4-BE49-F238E27FC236}">
                <a16:creationId xmlns:a16="http://schemas.microsoft.com/office/drawing/2014/main" id="{5772DA92-0D2A-1A41-BD11-E84693F49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2072" y="2948719"/>
            <a:ext cx="272271" cy="9936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396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1253" grpId="0"/>
      <p:bldP spid="2441255" grpId="0"/>
      <p:bldP spid="6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5">
            <a:extLst>
              <a:ext uri="{FF2B5EF4-FFF2-40B4-BE49-F238E27FC236}">
                <a16:creationId xmlns:a16="http://schemas.microsoft.com/office/drawing/2014/main" id="{B8B0287F-096D-FE40-8251-44BF15C49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516241"/>
              </p:ext>
            </p:extLst>
          </p:nvPr>
        </p:nvGraphicFramePr>
        <p:xfrm>
          <a:off x="1235074" y="2298700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12290" name="Object 5">
                        <a:extLst>
                          <a:ext uri="{FF2B5EF4-FFF2-40B4-BE49-F238E27FC236}">
                            <a16:creationId xmlns:a16="http://schemas.microsoft.com/office/drawing/2014/main" id="{B8B0287F-096D-FE40-8251-44BF15C49B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4" y="2298700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6">
            <a:extLst>
              <a:ext uri="{FF2B5EF4-FFF2-40B4-BE49-F238E27FC236}">
                <a16:creationId xmlns:a16="http://schemas.microsoft.com/office/drawing/2014/main" id="{AE44EC41-6CC3-4C40-B544-CCAC56D81D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79032"/>
              </p:ext>
            </p:extLst>
          </p:nvPr>
        </p:nvGraphicFramePr>
        <p:xfrm>
          <a:off x="1235075" y="1155700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12291" name="Object 6">
                        <a:extLst>
                          <a:ext uri="{FF2B5EF4-FFF2-40B4-BE49-F238E27FC236}">
                            <a16:creationId xmlns:a16="http://schemas.microsoft.com/office/drawing/2014/main" id="{AE44EC41-6CC3-4C40-B544-CCAC56D81D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5" y="1155700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7">
            <a:extLst>
              <a:ext uri="{FF2B5EF4-FFF2-40B4-BE49-F238E27FC236}">
                <a16:creationId xmlns:a16="http://schemas.microsoft.com/office/drawing/2014/main" id="{7A9C3827-2A50-2544-AFCE-5E133E7690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552717"/>
              </p:ext>
            </p:extLst>
          </p:nvPr>
        </p:nvGraphicFramePr>
        <p:xfrm>
          <a:off x="1235074" y="3289300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12292" name="Object 7">
                        <a:extLst>
                          <a:ext uri="{FF2B5EF4-FFF2-40B4-BE49-F238E27FC236}">
                            <a16:creationId xmlns:a16="http://schemas.microsoft.com/office/drawing/2014/main" id="{7A9C3827-2A50-2544-AFCE-5E133E7690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4" y="3289300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6">
            <a:extLst>
              <a:ext uri="{FF2B5EF4-FFF2-40B4-BE49-F238E27FC236}">
                <a16:creationId xmlns:a16="http://schemas.microsoft.com/office/drawing/2014/main" id="{FF31BA6B-EBEA-9E4C-A803-E5348C15B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68412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12297" name="Line 7">
            <a:extLst>
              <a:ext uri="{FF2B5EF4-FFF2-40B4-BE49-F238E27FC236}">
                <a16:creationId xmlns:a16="http://schemas.microsoft.com/office/drawing/2014/main" id="{0D7651B5-0482-9F4B-AF22-0645B7B42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0074" y="1460499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Text Box 8">
            <a:extLst>
              <a:ext uri="{FF2B5EF4-FFF2-40B4-BE49-F238E27FC236}">
                <a16:creationId xmlns:a16="http://schemas.microsoft.com/office/drawing/2014/main" id="{34689E30-0C4A-004B-AAE0-A7FB96116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838200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12299" name="Text Box 9">
            <a:extLst>
              <a:ext uri="{FF2B5EF4-FFF2-40B4-BE49-F238E27FC236}">
                <a16:creationId xmlns:a16="http://schemas.microsoft.com/office/drawing/2014/main" id="{7B1234AD-952E-2A47-97E8-188C928A1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74" y="2222499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12300" name="Text Box 10">
            <a:extLst>
              <a:ext uri="{FF2B5EF4-FFF2-40B4-BE49-F238E27FC236}">
                <a16:creationId xmlns:a16="http://schemas.microsoft.com/office/drawing/2014/main" id="{627BA24E-76A5-3740-ADED-A43D2FA13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4" y="2259013"/>
            <a:ext cx="42843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Conditions at the edge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12301" name="Text Box 11">
            <a:extLst>
              <a:ext uri="{FF2B5EF4-FFF2-40B4-BE49-F238E27FC236}">
                <a16:creationId xmlns:a16="http://schemas.microsoft.com/office/drawing/2014/main" id="{4FC02D45-164D-AB4B-911D-3EF6DF53D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74" y="3213099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12302" name="Text Box 12">
            <a:extLst>
              <a:ext uri="{FF2B5EF4-FFF2-40B4-BE49-F238E27FC236}">
                <a16:creationId xmlns:a16="http://schemas.microsoft.com/office/drawing/2014/main" id="{95C8BDA0-2EE0-C141-97F0-BD7F02D8D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4" y="3219450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12303" name="Text Box 13">
            <a:extLst>
              <a:ext uri="{FF2B5EF4-FFF2-40B4-BE49-F238E27FC236}">
                <a16:creationId xmlns:a16="http://schemas.microsoft.com/office/drawing/2014/main" id="{A59FF0A3-41EF-AD49-8517-577867E93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074" y="4737099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2304" name="Text Box 14">
            <a:extLst>
              <a:ext uri="{FF2B5EF4-FFF2-40B4-BE49-F238E27FC236}">
                <a16:creationId xmlns:a16="http://schemas.microsoft.com/office/drawing/2014/main" id="{2A083098-D415-3F48-A780-67AC92ACC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4849812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6E0506BC-27BC-844F-A3C1-E3ECF8290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824" y="4737100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12306" name="Text Box 16">
            <a:extLst>
              <a:ext uri="{FF2B5EF4-FFF2-40B4-BE49-F238E27FC236}">
                <a16:creationId xmlns:a16="http://schemas.microsoft.com/office/drawing/2014/main" id="{66DD6AD1-76DF-3742-918E-0459EF6FA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2" y="4660899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12307" name="Line 17">
            <a:extLst>
              <a:ext uri="{FF2B5EF4-FFF2-40B4-BE49-F238E27FC236}">
                <a16:creationId xmlns:a16="http://schemas.microsoft.com/office/drawing/2014/main" id="{D755C03D-03A7-7C4A-9F0F-1F54B7E87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0074" y="2603499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" name="Line 18">
            <a:extLst>
              <a:ext uri="{FF2B5EF4-FFF2-40B4-BE49-F238E27FC236}">
                <a16:creationId xmlns:a16="http://schemas.microsoft.com/office/drawing/2014/main" id="{71AEA2E7-BD47-5249-86F7-DA5A9F6D6F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4" y="3746499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293" name="Object 21">
            <a:extLst>
              <a:ext uri="{FF2B5EF4-FFF2-40B4-BE49-F238E27FC236}">
                <a16:creationId xmlns:a16="http://schemas.microsoft.com/office/drawing/2014/main" id="{540CE7B2-DC3C-9F43-9AA8-93C14B04D3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924157"/>
              </p:ext>
            </p:extLst>
          </p:nvPr>
        </p:nvGraphicFramePr>
        <p:xfrm>
          <a:off x="5432425" y="4686300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12293" name="Object 21">
                        <a:extLst>
                          <a:ext uri="{FF2B5EF4-FFF2-40B4-BE49-F238E27FC236}">
                            <a16:creationId xmlns:a16="http://schemas.microsoft.com/office/drawing/2014/main" id="{540CE7B2-DC3C-9F43-9AA8-93C14B04D3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425" y="4686300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9" name="Text Box 24">
            <a:extLst>
              <a:ext uri="{FF2B5EF4-FFF2-40B4-BE49-F238E27FC236}">
                <a16:creationId xmlns:a16="http://schemas.microsoft.com/office/drawing/2014/main" id="{B37B8078-4BA2-CF48-B953-8BACC038C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9962" y="4783137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12310" name="Text Box 25">
            <a:extLst>
              <a:ext uri="{FF2B5EF4-FFF2-40B4-BE49-F238E27FC236}">
                <a16:creationId xmlns:a16="http://schemas.microsoft.com/office/drawing/2014/main" id="{0B1780E3-B3FA-B14C-B2B8-16C8F8A7D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655" y="5370435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12294" name="Object 24">
            <a:extLst>
              <a:ext uri="{FF2B5EF4-FFF2-40B4-BE49-F238E27FC236}">
                <a16:creationId xmlns:a16="http://schemas.microsoft.com/office/drawing/2014/main" id="{95716CDB-4171-204B-8EA4-1C8BE429A4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230413"/>
              </p:ext>
            </p:extLst>
          </p:nvPr>
        </p:nvGraphicFramePr>
        <p:xfrm>
          <a:off x="6388099" y="1449388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12294" name="Object 24">
                        <a:extLst>
                          <a:ext uri="{FF2B5EF4-FFF2-40B4-BE49-F238E27FC236}">
                            <a16:creationId xmlns:a16="http://schemas.microsoft.com/office/drawing/2014/main" id="{95716CDB-4171-204B-8EA4-1C8BE429A4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099" y="1449388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25">
            <a:extLst>
              <a:ext uri="{FF2B5EF4-FFF2-40B4-BE49-F238E27FC236}">
                <a16:creationId xmlns:a16="http://schemas.microsoft.com/office/drawing/2014/main" id="{C463344B-321C-8A42-AC36-7D93F9E2B8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387412"/>
              </p:ext>
            </p:extLst>
          </p:nvPr>
        </p:nvGraphicFramePr>
        <p:xfrm>
          <a:off x="6437311" y="963612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12295" name="Object 25">
                        <a:extLst>
                          <a:ext uri="{FF2B5EF4-FFF2-40B4-BE49-F238E27FC236}">
                            <a16:creationId xmlns:a16="http://schemas.microsoft.com/office/drawing/2014/main" id="{C463344B-321C-8A42-AC36-7D93F9E2B8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7311" y="963612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118F9C5-3F6B-4B45-8822-9086332BB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F195E73-7B31-4190-B841-4D1A7FE2CA57}"/>
              </a:ext>
            </a:extLst>
          </p:cNvPr>
          <p:cNvGrpSpPr/>
          <p:nvPr/>
        </p:nvGrpSpPr>
        <p:grpSpPr>
          <a:xfrm>
            <a:off x="9601200" y="4572000"/>
            <a:ext cx="1743734" cy="1663566"/>
            <a:chOff x="895350" y="3428884"/>
            <a:chExt cx="3105150" cy="2962391"/>
          </a:xfrm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0AC5106-A7AE-4A63-8816-E5E292F90AF4}"/>
                </a:ext>
              </a:extLst>
            </p:cNvPr>
            <p:cNvSpPr/>
            <p:nvPr/>
          </p:nvSpPr>
          <p:spPr bwMode="auto">
            <a:xfrm>
              <a:off x="895350" y="3428884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pSp>
          <p:nvGrpSpPr>
            <p:cNvPr id="26" name="Group 6">
              <a:extLst>
                <a:ext uri="{FF2B5EF4-FFF2-40B4-BE49-F238E27FC236}">
                  <a16:creationId xmlns:a16="http://schemas.microsoft.com/office/drawing/2014/main" id="{CBAF23C4-F9EE-4F86-BDDD-8B52BF39A1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3467513"/>
              <a:ext cx="3048000" cy="2734850"/>
              <a:chOff x="2912" y="2240"/>
              <a:chExt cx="2552" cy="928"/>
            </a:xfrm>
          </p:grpSpPr>
          <p:grpSp>
            <p:nvGrpSpPr>
              <p:cNvPr id="28" name="Group 7">
                <a:extLst>
                  <a:ext uri="{FF2B5EF4-FFF2-40B4-BE49-F238E27FC236}">
                    <a16:creationId xmlns:a16="http://schemas.microsoft.com/office/drawing/2014/main" id="{B18DEB54-7F05-42C6-B057-C925214F15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31" name="Line 8">
                  <a:extLst>
                    <a:ext uri="{FF2B5EF4-FFF2-40B4-BE49-F238E27FC236}">
                      <a16:creationId xmlns:a16="http://schemas.microsoft.com/office/drawing/2014/main" id="{EF96D462-0DC3-4F87-A31C-9C5966916D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9">
                  <a:extLst>
                    <a:ext uri="{FF2B5EF4-FFF2-40B4-BE49-F238E27FC236}">
                      <a16:creationId xmlns:a16="http://schemas.microsoft.com/office/drawing/2014/main" id="{084F6349-83F1-4B12-B004-311E100F8F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10">
                  <a:extLst>
                    <a:ext uri="{FF2B5EF4-FFF2-40B4-BE49-F238E27FC236}">
                      <a16:creationId xmlns:a16="http://schemas.microsoft.com/office/drawing/2014/main" id="{24DABBA0-EC04-495F-992F-5ADCD36370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9" name="Line 11">
                <a:extLst>
                  <a:ext uri="{FF2B5EF4-FFF2-40B4-BE49-F238E27FC236}">
                    <a16:creationId xmlns:a16="http://schemas.microsoft.com/office/drawing/2014/main" id="{84742D6D-6B68-4A38-885A-34B7D018E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12">
                <a:extLst>
                  <a:ext uri="{FF2B5EF4-FFF2-40B4-BE49-F238E27FC236}">
                    <a16:creationId xmlns:a16="http://schemas.microsoft.com/office/drawing/2014/main" id="{85338006-A2BB-460C-9F06-740983DE09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7" name="Freeform 34">
              <a:extLst>
                <a:ext uri="{FF2B5EF4-FFF2-40B4-BE49-F238E27FC236}">
                  <a16:creationId xmlns:a16="http://schemas.microsoft.com/office/drawing/2014/main" id="{ADEB6364-D130-4349-A27E-FA1E4E34AE02}"/>
                </a:ext>
              </a:extLst>
            </p:cNvPr>
            <p:cNvSpPr/>
            <p:nvPr/>
          </p:nvSpPr>
          <p:spPr bwMode="auto">
            <a:xfrm>
              <a:off x="927100" y="3628072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sp>
        <p:nvSpPr>
          <p:cNvPr id="34" name="Text Box 40">
            <a:extLst>
              <a:ext uri="{FF2B5EF4-FFF2-40B4-BE49-F238E27FC236}">
                <a16:creationId xmlns:a16="http://schemas.microsoft.com/office/drawing/2014/main" id="{AB35EC53-1C84-364E-8A2D-0F6866124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1224" y="786368"/>
            <a:ext cx="1152430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35" name="Text Box 41">
            <a:extLst>
              <a:ext uri="{FF2B5EF4-FFF2-40B4-BE49-F238E27FC236}">
                <a16:creationId xmlns:a16="http://schemas.microsoft.com/office/drawing/2014/main" id="{645B17A5-B38C-7E47-A762-1A2D53717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6438" y="2874493"/>
            <a:ext cx="1957587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37" name="Freeform 31">
            <a:extLst>
              <a:ext uri="{FF2B5EF4-FFF2-40B4-BE49-F238E27FC236}">
                <a16:creationId xmlns:a16="http://schemas.microsoft.com/office/drawing/2014/main" id="{6A74427F-D0FE-944F-A40F-2F1C5E8A53E1}"/>
              </a:ext>
            </a:extLst>
          </p:cNvPr>
          <p:cNvSpPr>
            <a:spLocks/>
          </p:cNvSpPr>
          <p:nvPr/>
        </p:nvSpPr>
        <p:spPr bwMode="auto">
          <a:xfrm>
            <a:off x="9976788" y="226489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Oval 34">
            <a:extLst>
              <a:ext uri="{FF2B5EF4-FFF2-40B4-BE49-F238E27FC236}">
                <a16:creationId xmlns:a16="http://schemas.microsoft.com/office/drawing/2014/main" id="{53F4CCE3-540B-384B-8339-BE8028E07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782" y="1199707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Oval 37">
            <a:extLst>
              <a:ext uri="{FF2B5EF4-FFF2-40B4-BE49-F238E27FC236}">
                <a16:creationId xmlns:a16="http://schemas.microsoft.com/office/drawing/2014/main" id="{46F5FFEB-DB5C-7F49-9411-C176B71A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6988" y="264589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0" name="Oval 46">
            <a:extLst>
              <a:ext uri="{FF2B5EF4-FFF2-40B4-BE49-F238E27FC236}">
                <a16:creationId xmlns:a16="http://schemas.microsoft.com/office/drawing/2014/main" id="{30BF398D-B586-C04E-AE05-07A4193A5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6888" y="2328392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Line 38">
            <a:extLst>
              <a:ext uri="{FF2B5EF4-FFF2-40B4-BE49-F238E27FC236}">
                <a16:creationId xmlns:a16="http://schemas.microsoft.com/office/drawing/2014/main" id="{E03DB4A9-7F67-BE4F-B7D2-F85EDACFBEB0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6788" y="935933"/>
            <a:ext cx="0" cy="19385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220AE44A-E2D0-1A48-9D80-C592C8624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7813" y="9144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43" name="Text Box 39">
            <a:extLst>
              <a:ext uri="{FF2B5EF4-FFF2-40B4-BE49-F238E27FC236}">
                <a16:creationId xmlns:a16="http://schemas.microsoft.com/office/drawing/2014/main" id="{323B2E73-F235-2249-A6BF-72F930949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1470" y="207589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44" name="Text Box 42">
            <a:extLst>
              <a:ext uri="{FF2B5EF4-FFF2-40B4-BE49-F238E27FC236}">
                <a16:creationId xmlns:a16="http://schemas.microsoft.com/office/drawing/2014/main" id="{CB6AAB59-7BD2-504C-A4A8-8AF267437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5565" y="3693770"/>
            <a:ext cx="1766829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</p:spTree>
    <p:extLst>
      <p:ext uri="{BB962C8B-B14F-4D97-AF65-F5344CB8AC3E}">
        <p14:creationId xmlns:p14="http://schemas.microsoft.com/office/powerpoint/2010/main" val="598997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/>
      <p:bldP spid="12297" grpId="0" animBg="1"/>
      <p:bldP spid="12298" grpId="0"/>
      <p:bldP spid="12299" grpId="0"/>
      <p:bldP spid="12300" grpId="0"/>
      <p:bldP spid="12301" grpId="0"/>
      <p:bldP spid="12302" grpId="0"/>
      <p:bldP spid="12303" grpId="0"/>
      <p:bldP spid="12304" grpId="0"/>
      <p:bldP spid="17" grpId="0" animBg="1"/>
      <p:bldP spid="12306" grpId="0"/>
      <p:bldP spid="12307" grpId="0" animBg="1"/>
      <p:bldP spid="12308" grpId="0" animBg="1"/>
      <p:bldP spid="12309" grpId="0"/>
      <p:bldP spid="12310" grpId="0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3">
            <a:extLst>
              <a:ext uri="{FF2B5EF4-FFF2-40B4-BE49-F238E27FC236}">
                <a16:creationId xmlns:a16="http://schemas.microsoft.com/office/drawing/2014/main" id="{9E866EE0-8324-5C48-9546-E0C38C8EF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Key Summary of a Finite Quantum Well</a:t>
            </a:r>
          </a:p>
        </p:txBody>
      </p:sp>
      <p:pic>
        <p:nvPicPr>
          <p:cNvPr id="46" name="Picture 45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A1EB6B2E-CAA2-324D-9294-034D8E85F05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208AA5C2-EC9C-0046-A6BF-B3330C2D3D2A}"/>
              </a:ext>
            </a:extLst>
          </p:cNvPr>
          <p:cNvGrpSpPr/>
          <p:nvPr/>
        </p:nvGrpSpPr>
        <p:grpSpPr>
          <a:xfrm>
            <a:off x="1828800" y="4351924"/>
            <a:ext cx="2520281" cy="2404411"/>
            <a:chOff x="895350" y="3428884"/>
            <a:chExt cx="3105150" cy="2962391"/>
          </a:xfrm>
        </p:grpSpPr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09191CEF-5B01-BE4D-B293-867B9204A406}"/>
                </a:ext>
              </a:extLst>
            </p:cNvPr>
            <p:cNvSpPr/>
            <p:nvPr/>
          </p:nvSpPr>
          <p:spPr bwMode="auto">
            <a:xfrm>
              <a:off x="895350" y="3428884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pSp>
          <p:nvGrpSpPr>
            <p:cNvPr id="59" name="Group 6">
              <a:extLst>
                <a:ext uri="{FF2B5EF4-FFF2-40B4-BE49-F238E27FC236}">
                  <a16:creationId xmlns:a16="http://schemas.microsoft.com/office/drawing/2014/main" id="{6C96859F-80A8-9241-8117-8E53C4252B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3467513"/>
              <a:ext cx="3048000" cy="2734850"/>
              <a:chOff x="2912" y="2240"/>
              <a:chExt cx="2552" cy="928"/>
            </a:xfrm>
          </p:grpSpPr>
          <p:grpSp>
            <p:nvGrpSpPr>
              <p:cNvPr id="61" name="Group 7">
                <a:extLst>
                  <a:ext uri="{FF2B5EF4-FFF2-40B4-BE49-F238E27FC236}">
                    <a16:creationId xmlns:a16="http://schemas.microsoft.com/office/drawing/2014/main" id="{63F1BD43-A496-764E-AD35-A2E16179B0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64" name="Line 8">
                  <a:extLst>
                    <a:ext uri="{FF2B5EF4-FFF2-40B4-BE49-F238E27FC236}">
                      <a16:creationId xmlns:a16="http://schemas.microsoft.com/office/drawing/2014/main" id="{E6639BA9-0DB7-2C42-A07C-AE3E8C9CAC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9">
                  <a:extLst>
                    <a:ext uri="{FF2B5EF4-FFF2-40B4-BE49-F238E27FC236}">
                      <a16:creationId xmlns:a16="http://schemas.microsoft.com/office/drawing/2014/main" id="{45177F83-7B82-7F46-B940-786EF5C013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10">
                  <a:extLst>
                    <a:ext uri="{FF2B5EF4-FFF2-40B4-BE49-F238E27FC236}">
                      <a16:creationId xmlns:a16="http://schemas.microsoft.com/office/drawing/2014/main" id="{00B3AB12-D126-2140-8B43-FD3B05F621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2" name="Line 11">
                <a:extLst>
                  <a:ext uri="{FF2B5EF4-FFF2-40B4-BE49-F238E27FC236}">
                    <a16:creationId xmlns:a16="http://schemas.microsoft.com/office/drawing/2014/main" id="{1B83A414-CA92-5B41-9943-F3CDE1E5D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Line 12">
                <a:extLst>
                  <a:ext uri="{FF2B5EF4-FFF2-40B4-BE49-F238E27FC236}">
                    <a16:creationId xmlns:a16="http://schemas.microsoft.com/office/drawing/2014/main" id="{3F31DB21-19D7-6A4B-B864-C12B096AAF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D03A1F45-440A-6148-B1D5-B449335628B8}"/>
                </a:ext>
              </a:extLst>
            </p:cNvPr>
            <p:cNvSpPr/>
            <p:nvPr/>
          </p:nvSpPr>
          <p:spPr bwMode="auto">
            <a:xfrm>
              <a:off x="927100" y="3628072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sp>
        <p:nvSpPr>
          <p:cNvPr id="67" name="Text Box 40">
            <a:extLst>
              <a:ext uri="{FF2B5EF4-FFF2-40B4-BE49-F238E27FC236}">
                <a16:creationId xmlns:a16="http://schemas.microsoft.com/office/drawing/2014/main" id="{883B7515-ACD5-4F4C-A02F-2141BEE8D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1224" y="786368"/>
            <a:ext cx="1152430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8" name="Text Box 41">
            <a:extLst>
              <a:ext uri="{FF2B5EF4-FFF2-40B4-BE49-F238E27FC236}">
                <a16:creationId xmlns:a16="http://schemas.microsoft.com/office/drawing/2014/main" id="{71B387B7-0399-E946-AC66-DB3AA3D1D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6438" y="2874493"/>
            <a:ext cx="1957587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9" name="Text Box 42">
            <a:extLst>
              <a:ext uri="{FF2B5EF4-FFF2-40B4-BE49-F238E27FC236}">
                <a16:creationId xmlns:a16="http://schemas.microsoft.com/office/drawing/2014/main" id="{1E53DB13-3A64-E448-880E-B86326BE7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5565" y="3693770"/>
            <a:ext cx="1766829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70" name="Freeform 31">
            <a:extLst>
              <a:ext uri="{FF2B5EF4-FFF2-40B4-BE49-F238E27FC236}">
                <a16:creationId xmlns:a16="http://schemas.microsoft.com/office/drawing/2014/main" id="{6F33E608-F312-E845-8F7E-1652B71E0DFF}"/>
              </a:ext>
            </a:extLst>
          </p:cNvPr>
          <p:cNvSpPr>
            <a:spLocks/>
          </p:cNvSpPr>
          <p:nvPr/>
        </p:nvSpPr>
        <p:spPr bwMode="auto">
          <a:xfrm>
            <a:off x="9976788" y="226489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Oval 34">
            <a:extLst>
              <a:ext uri="{FF2B5EF4-FFF2-40B4-BE49-F238E27FC236}">
                <a16:creationId xmlns:a16="http://schemas.microsoft.com/office/drawing/2014/main" id="{65182E35-20E0-1246-AD86-09DEC09CA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782" y="1199707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2" name="Oval 37">
            <a:extLst>
              <a:ext uri="{FF2B5EF4-FFF2-40B4-BE49-F238E27FC236}">
                <a16:creationId xmlns:a16="http://schemas.microsoft.com/office/drawing/2014/main" id="{03D1F8F2-8539-1941-81E8-A1A832FCB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6988" y="264589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3" name="Oval 46">
            <a:extLst>
              <a:ext uri="{FF2B5EF4-FFF2-40B4-BE49-F238E27FC236}">
                <a16:creationId xmlns:a16="http://schemas.microsoft.com/office/drawing/2014/main" id="{2BE0E066-3504-C546-91B2-EA44A187C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6888" y="2328392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Line 38">
            <a:extLst>
              <a:ext uri="{FF2B5EF4-FFF2-40B4-BE49-F238E27FC236}">
                <a16:creationId xmlns:a16="http://schemas.microsoft.com/office/drawing/2014/main" id="{8066D428-084E-7B40-9BD9-32D3E35DD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6788" y="935933"/>
            <a:ext cx="0" cy="19385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Text Box 39">
            <a:extLst>
              <a:ext uri="{FF2B5EF4-FFF2-40B4-BE49-F238E27FC236}">
                <a16:creationId xmlns:a16="http://schemas.microsoft.com/office/drawing/2014/main" id="{DFFC8775-3093-734A-97C4-3DF4ABD39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7813" y="9144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6" name="Text Box 39">
            <a:extLst>
              <a:ext uri="{FF2B5EF4-FFF2-40B4-BE49-F238E27FC236}">
                <a16:creationId xmlns:a16="http://schemas.microsoft.com/office/drawing/2014/main" id="{EDD5A2FF-C1EA-A645-8EEC-7D56F29DD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1470" y="207589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graphicFrame>
        <p:nvGraphicFramePr>
          <p:cNvPr id="77" name="Object 21">
            <a:extLst>
              <a:ext uri="{FF2B5EF4-FFF2-40B4-BE49-F238E27FC236}">
                <a16:creationId xmlns:a16="http://schemas.microsoft.com/office/drawing/2014/main" id="{1F479ACF-8AAA-384C-9549-07A66A4CF4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851274"/>
              </p:ext>
            </p:extLst>
          </p:nvPr>
        </p:nvGraphicFramePr>
        <p:xfrm>
          <a:off x="1353469" y="3745183"/>
          <a:ext cx="10255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462000" imgH="5270500" progId="Equation.DSMT4">
                  <p:embed/>
                </p:oleObj>
              </mc:Choice>
              <mc:Fallback>
                <p:oleObj name="Equation" r:id="rId3" imgW="13462000" imgH="5270500" progId="Equation.DSMT4">
                  <p:embed/>
                  <p:pic>
                    <p:nvPicPr>
                      <p:cNvPr id="20482" name="Object 21">
                        <a:extLst>
                          <a:ext uri="{FF2B5EF4-FFF2-40B4-BE49-F238E27FC236}">
                            <a16:creationId xmlns:a16="http://schemas.microsoft.com/office/drawing/2014/main" id="{E21F45A9-87DE-2E40-BFDB-A22BADFC65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3469" y="3745183"/>
                        <a:ext cx="1025525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22">
            <a:extLst>
              <a:ext uri="{FF2B5EF4-FFF2-40B4-BE49-F238E27FC236}">
                <a16:creationId xmlns:a16="http://schemas.microsoft.com/office/drawing/2014/main" id="{BB7511CA-700F-EF44-A1E9-BC6443BE86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4728880"/>
              </p:ext>
            </p:extLst>
          </p:nvPr>
        </p:nvGraphicFramePr>
        <p:xfrm>
          <a:off x="3493419" y="3737245"/>
          <a:ext cx="12731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14600" imgH="5270500" progId="Equation.DSMT4">
                  <p:embed/>
                </p:oleObj>
              </mc:Choice>
              <mc:Fallback>
                <p:oleObj name="Equation" r:id="rId5" imgW="15214600" imgH="5270500" progId="Equation.DSMT4">
                  <p:embed/>
                  <p:pic>
                    <p:nvPicPr>
                      <p:cNvPr id="20483" name="Object 22">
                        <a:extLst>
                          <a:ext uri="{FF2B5EF4-FFF2-40B4-BE49-F238E27FC236}">
                            <a16:creationId xmlns:a16="http://schemas.microsoft.com/office/drawing/2014/main" id="{A6B09721-1D56-374C-823C-E6BE2609A9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3419" y="3737245"/>
                        <a:ext cx="127317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Freeform 20">
            <a:extLst>
              <a:ext uri="{FF2B5EF4-FFF2-40B4-BE49-F238E27FC236}">
                <a16:creationId xmlns:a16="http://schemas.microsoft.com/office/drawing/2014/main" id="{0723F264-999F-5E49-861E-9C19BE7641C1}"/>
              </a:ext>
            </a:extLst>
          </p:cNvPr>
          <p:cNvSpPr>
            <a:spLocks/>
          </p:cNvSpPr>
          <p:nvPr/>
        </p:nvSpPr>
        <p:spPr bwMode="auto">
          <a:xfrm>
            <a:off x="2974307" y="3695970"/>
            <a:ext cx="115888" cy="858838"/>
          </a:xfrm>
          <a:custGeom>
            <a:avLst/>
            <a:gdLst>
              <a:gd name="T0" fmla="*/ 16 w 112"/>
              <a:gd name="T1" fmla="*/ 0 h 384"/>
              <a:gd name="T2" fmla="*/ 2 w 112"/>
              <a:gd name="T3" fmla="*/ 403 h 384"/>
              <a:gd name="T4" fmla="*/ 29 w 112"/>
              <a:gd name="T5" fmla="*/ 671 h 384"/>
              <a:gd name="T6" fmla="*/ 16 w 112"/>
              <a:gd name="T7" fmla="*/ 1074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384"/>
              <a:gd name="T14" fmla="*/ 112 w 112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384">
                <a:moveTo>
                  <a:pt x="56" y="0"/>
                </a:moveTo>
                <a:cubicBezTo>
                  <a:pt x="28" y="52"/>
                  <a:pt x="0" y="104"/>
                  <a:pt x="8" y="144"/>
                </a:cubicBezTo>
                <a:cubicBezTo>
                  <a:pt x="16" y="184"/>
                  <a:pt x="96" y="200"/>
                  <a:pt x="104" y="240"/>
                </a:cubicBezTo>
                <a:cubicBezTo>
                  <a:pt x="112" y="280"/>
                  <a:pt x="84" y="332"/>
                  <a:pt x="56" y="38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21">
            <a:extLst>
              <a:ext uri="{FF2B5EF4-FFF2-40B4-BE49-F238E27FC236}">
                <a16:creationId xmlns:a16="http://schemas.microsoft.com/office/drawing/2014/main" id="{2FB8CA6F-441F-8741-AA55-6B413BC37759}"/>
              </a:ext>
            </a:extLst>
          </p:cNvPr>
          <p:cNvSpPr>
            <a:spLocks/>
          </p:cNvSpPr>
          <p:nvPr/>
        </p:nvSpPr>
        <p:spPr bwMode="auto">
          <a:xfrm>
            <a:off x="3701382" y="4153170"/>
            <a:ext cx="290513" cy="1113688"/>
          </a:xfrm>
          <a:custGeom>
            <a:avLst/>
            <a:gdLst>
              <a:gd name="T0" fmla="*/ 245 w 112"/>
              <a:gd name="T1" fmla="*/ 0 h 384"/>
              <a:gd name="T2" fmla="*/ 34 w 112"/>
              <a:gd name="T3" fmla="*/ 1192 h 384"/>
              <a:gd name="T4" fmla="*/ 454 w 112"/>
              <a:gd name="T5" fmla="*/ 1989 h 384"/>
              <a:gd name="T6" fmla="*/ 245 w 112"/>
              <a:gd name="T7" fmla="*/ 3181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384"/>
              <a:gd name="T14" fmla="*/ 112 w 112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384">
                <a:moveTo>
                  <a:pt x="56" y="0"/>
                </a:moveTo>
                <a:cubicBezTo>
                  <a:pt x="28" y="52"/>
                  <a:pt x="0" y="104"/>
                  <a:pt x="8" y="144"/>
                </a:cubicBezTo>
                <a:cubicBezTo>
                  <a:pt x="16" y="184"/>
                  <a:pt x="96" y="200"/>
                  <a:pt x="104" y="240"/>
                </a:cubicBezTo>
                <a:cubicBezTo>
                  <a:pt x="112" y="280"/>
                  <a:pt x="84" y="332"/>
                  <a:pt x="56" y="38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Freeform 22">
            <a:extLst>
              <a:ext uri="{FF2B5EF4-FFF2-40B4-BE49-F238E27FC236}">
                <a16:creationId xmlns:a16="http://schemas.microsoft.com/office/drawing/2014/main" id="{90FF20D9-2B1E-584E-AF28-015737B33740}"/>
              </a:ext>
            </a:extLst>
          </p:cNvPr>
          <p:cNvSpPr>
            <a:spLocks/>
          </p:cNvSpPr>
          <p:nvPr/>
        </p:nvSpPr>
        <p:spPr bwMode="auto">
          <a:xfrm flipH="1">
            <a:off x="1938856" y="4151325"/>
            <a:ext cx="197663" cy="1048008"/>
          </a:xfrm>
          <a:custGeom>
            <a:avLst/>
            <a:gdLst>
              <a:gd name="T0" fmla="*/ 65 w 112"/>
              <a:gd name="T1" fmla="*/ 0 h 384"/>
              <a:gd name="T2" fmla="*/ 8 w 112"/>
              <a:gd name="T3" fmla="*/ 1038 h 384"/>
              <a:gd name="T4" fmla="*/ 119 w 112"/>
              <a:gd name="T5" fmla="*/ 1733 h 384"/>
              <a:gd name="T6" fmla="*/ 65 w 112"/>
              <a:gd name="T7" fmla="*/ 2771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384"/>
              <a:gd name="T14" fmla="*/ 112 w 112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384">
                <a:moveTo>
                  <a:pt x="56" y="0"/>
                </a:moveTo>
                <a:cubicBezTo>
                  <a:pt x="28" y="52"/>
                  <a:pt x="0" y="104"/>
                  <a:pt x="8" y="144"/>
                </a:cubicBezTo>
                <a:cubicBezTo>
                  <a:pt x="16" y="184"/>
                  <a:pt x="96" y="200"/>
                  <a:pt x="104" y="240"/>
                </a:cubicBezTo>
                <a:cubicBezTo>
                  <a:pt x="112" y="280"/>
                  <a:pt x="84" y="332"/>
                  <a:pt x="56" y="38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2" name="Object 29">
            <a:extLst>
              <a:ext uri="{FF2B5EF4-FFF2-40B4-BE49-F238E27FC236}">
                <a16:creationId xmlns:a16="http://schemas.microsoft.com/office/drawing/2014/main" id="{BA65AC4E-3A0B-024F-88F9-992250FDF9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5054"/>
              </p:ext>
            </p:extLst>
          </p:nvPr>
        </p:nvGraphicFramePr>
        <p:xfrm>
          <a:off x="1713832" y="3311795"/>
          <a:ext cx="2667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2766000" imgH="4686300" progId="Equation.DSMT4">
                  <p:embed/>
                </p:oleObj>
              </mc:Choice>
              <mc:Fallback>
                <p:oleObj name="Equation" r:id="rId7" imgW="32766000" imgH="4686300" progId="Equation.DSMT4">
                  <p:embed/>
                  <p:pic>
                    <p:nvPicPr>
                      <p:cNvPr id="20484" name="Object 29">
                        <a:extLst>
                          <a:ext uri="{FF2B5EF4-FFF2-40B4-BE49-F238E27FC236}">
                            <a16:creationId xmlns:a16="http://schemas.microsoft.com/office/drawing/2014/main" id="{9C7FC5A0-6B9E-F945-86CE-3880E04011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3832" y="3311795"/>
                        <a:ext cx="2667000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Rectangle 39">
            <a:extLst>
              <a:ext uri="{FF2B5EF4-FFF2-40B4-BE49-F238E27FC236}">
                <a16:creationId xmlns:a16="http://schemas.microsoft.com/office/drawing/2014/main" id="{E5E86C36-DBAC-BA46-A9DB-5B88E7E90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490" y="762000"/>
            <a:ext cx="7844909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b="1" kern="0">
                <a:ea typeface="ＭＳ Ｐゴシック" panose="020B0600070205080204" pitchFamily="34" charset="-128"/>
              </a:rPr>
              <a:t>Problem is analytically solvable </a:t>
            </a:r>
          </a:p>
          <a:p>
            <a:r>
              <a:rPr lang="en-US" altLang="en-US" sz="2000" b="1" kern="0">
                <a:ea typeface="ＭＳ Ｐゴシック" panose="020B0600070205080204" pitchFamily="34" charset="-128"/>
              </a:rPr>
              <a:t>Electron energy is quantized and wavefunction is localized</a:t>
            </a:r>
          </a:p>
          <a:p>
            <a:r>
              <a:rPr lang="en-US" altLang="en-US" sz="2000" b="1" kern="0">
                <a:ea typeface="ＭＳ Ｐゴシック" panose="020B0600070205080204" pitchFamily="34" charset="-128"/>
              </a:rPr>
              <a:t>In the classical world:</a:t>
            </a:r>
          </a:p>
          <a:p>
            <a:pPr lvl="1"/>
            <a:r>
              <a:rPr lang="en-US" altLang="en-US" sz="1800" b="1" kern="0">
                <a:ea typeface="ＭＳ Ｐゴシック" panose="020B0600070205080204" pitchFamily="34" charset="-128"/>
              </a:rPr>
              <a:t>Particles are not allowed inside the barriers / walls =&gt; C=D=0</a:t>
            </a:r>
          </a:p>
          <a:p>
            <a:r>
              <a:rPr lang="en-US" altLang="en-US" sz="2000" b="1" kern="0">
                <a:ea typeface="ＭＳ Ｐゴシック" panose="020B0600070205080204" pitchFamily="34" charset="-128"/>
              </a:rPr>
              <a:t>In the quantum world:</a:t>
            </a:r>
          </a:p>
          <a:p>
            <a:pPr lvl="1"/>
            <a:r>
              <a:rPr lang="en-US" altLang="en-US" sz="1800" b="1" i="1" ker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r>
              <a:rPr lang="en-US" altLang="en-US" sz="1800" b="1" kern="0">
                <a:ea typeface="ＭＳ Ｐゴシック" panose="020B0600070205080204" pitchFamily="34" charset="-128"/>
              </a:rPr>
              <a:t> and </a:t>
            </a:r>
            <a:r>
              <a:rPr lang="en-US" altLang="en-US" sz="1800" b="1" i="1" ker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D</a:t>
            </a:r>
            <a:r>
              <a:rPr lang="en-US" altLang="en-US" sz="1800" b="1" kern="0">
                <a:ea typeface="ＭＳ Ｐゴシック" panose="020B0600070205080204" pitchFamily="34" charset="-128"/>
              </a:rPr>
              <a:t> have a non-zero value!</a:t>
            </a:r>
          </a:p>
          <a:p>
            <a:pPr lvl="1"/>
            <a:r>
              <a:rPr lang="en-US" altLang="en-US" sz="1800" b="1" kern="0">
                <a:ea typeface="ＭＳ Ｐゴシック" panose="020B0600070205080204" pitchFamily="34" charset="-128"/>
              </a:rPr>
              <a:t>Electrons can tunnel inside a barrier</a:t>
            </a:r>
            <a:endParaRPr lang="en-US" altLang="en-US" sz="1800" b="1" kern="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607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33">
            <a:extLst>
              <a:ext uri="{FF2B5EF4-FFF2-40B4-BE49-F238E27FC236}">
                <a16:creationId xmlns:a16="http://schemas.microsoft.com/office/drawing/2014/main" id="{9E866EE0-8324-5C48-9546-E0C38C8EF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Key Summary of a Finite Quantum Well</a:t>
            </a:r>
          </a:p>
        </p:txBody>
      </p:sp>
      <p:pic>
        <p:nvPicPr>
          <p:cNvPr id="46" name="Picture 45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A1EB6B2E-CAA2-324D-9294-034D8E85F05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208AA5C2-EC9C-0046-A6BF-B3330C2D3D2A}"/>
              </a:ext>
            </a:extLst>
          </p:cNvPr>
          <p:cNvGrpSpPr/>
          <p:nvPr/>
        </p:nvGrpSpPr>
        <p:grpSpPr>
          <a:xfrm>
            <a:off x="10791043" y="5329264"/>
            <a:ext cx="1301351" cy="1241521"/>
            <a:chOff x="895350" y="3428884"/>
            <a:chExt cx="3105150" cy="2962391"/>
          </a:xfrm>
        </p:grpSpPr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09191CEF-5B01-BE4D-B293-867B9204A406}"/>
                </a:ext>
              </a:extLst>
            </p:cNvPr>
            <p:cNvSpPr/>
            <p:nvPr/>
          </p:nvSpPr>
          <p:spPr bwMode="auto">
            <a:xfrm>
              <a:off x="895350" y="3428884"/>
              <a:ext cx="3105150" cy="2962391"/>
            </a:xfrm>
            <a:custGeom>
              <a:avLst/>
              <a:gdLst>
                <a:gd name="connsiteX0" fmla="*/ 5024 w 3104940"/>
                <a:gd name="connsiteY0" fmla="*/ 15073 h 1683099"/>
                <a:gd name="connsiteX1" fmla="*/ 0 w 3104940"/>
                <a:gd name="connsiteY1" fmla="*/ 1683099 h 1683099"/>
                <a:gd name="connsiteX2" fmla="*/ 3094892 w 3104940"/>
                <a:gd name="connsiteY2" fmla="*/ 1683099 h 1683099"/>
                <a:gd name="connsiteX3" fmla="*/ 3104940 w 3104940"/>
                <a:gd name="connsiteY3" fmla="*/ 0 h 1683099"/>
                <a:gd name="connsiteX4" fmla="*/ 2205613 w 3104940"/>
                <a:gd name="connsiteY4" fmla="*/ 5025 h 1683099"/>
                <a:gd name="connsiteX5" fmla="*/ 2205613 w 3104940"/>
                <a:gd name="connsiteY5" fmla="*/ 1492181 h 1683099"/>
                <a:gd name="connsiteX6" fmla="*/ 839037 w 3104940"/>
                <a:gd name="connsiteY6" fmla="*/ 1492181 h 1683099"/>
                <a:gd name="connsiteX7" fmla="*/ 849085 w 3104940"/>
                <a:gd name="connsiteY7" fmla="*/ 20097 h 1683099"/>
                <a:gd name="connsiteX8" fmla="*/ 5024 w 3104940"/>
                <a:gd name="connsiteY8" fmla="*/ 15073 h 168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04940" h="1683099">
                  <a:moveTo>
                    <a:pt x="5024" y="15073"/>
                  </a:moveTo>
                  <a:cubicBezTo>
                    <a:pt x="3349" y="571082"/>
                    <a:pt x="1675" y="1127090"/>
                    <a:pt x="0" y="1683099"/>
                  </a:cubicBezTo>
                  <a:lnTo>
                    <a:pt x="3094892" y="1683099"/>
                  </a:lnTo>
                  <a:cubicBezTo>
                    <a:pt x="3098241" y="1122066"/>
                    <a:pt x="3101591" y="561033"/>
                    <a:pt x="3104940" y="0"/>
                  </a:cubicBezTo>
                  <a:lnTo>
                    <a:pt x="2205613" y="5025"/>
                  </a:lnTo>
                  <a:lnTo>
                    <a:pt x="2205613" y="1492181"/>
                  </a:lnTo>
                  <a:lnTo>
                    <a:pt x="839037" y="1492181"/>
                  </a:lnTo>
                  <a:cubicBezTo>
                    <a:pt x="842386" y="1001486"/>
                    <a:pt x="845736" y="510792"/>
                    <a:pt x="849085" y="20097"/>
                  </a:cubicBezTo>
                  <a:lnTo>
                    <a:pt x="5024" y="15073"/>
                  </a:lnTo>
                  <a:close/>
                </a:path>
              </a:pathLst>
            </a:custGeom>
            <a:solidFill>
              <a:schemeClr val="bg1">
                <a:lumMod val="95000"/>
                <a:alpha val="7490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grpSp>
          <p:nvGrpSpPr>
            <p:cNvPr id="59" name="Group 6">
              <a:extLst>
                <a:ext uri="{FF2B5EF4-FFF2-40B4-BE49-F238E27FC236}">
                  <a16:creationId xmlns:a16="http://schemas.microsoft.com/office/drawing/2014/main" id="{6C96859F-80A8-9241-8117-8E53C4252B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3467513"/>
              <a:ext cx="3048000" cy="2734850"/>
              <a:chOff x="2912" y="2240"/>
              <a:chExt cx="2552" cy="928"/>
            </a:xfrm>
          </p:grpSpPr>
          <p:grpSp>
            <p:nvGrpSpPr>
              <p:cNvPr id="61" name="Group 7">
                <a:extLst>
                  <a:ext uri="{FF2B5EF4-FFF2-40B4-BE49-F238E27FC236}">
                    <a16:creationId xmlns:a16="http://schemas.microsoft.com/office/drawing/2014/main" id="{63F1BD43-A496-764E-AD35-A2E16179B0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240"/>
                <a:ext cx="1144" cy="928"/>
                <a:chOff x="3384" y="1568"/>
                <a:chExt cx="1144" cy="1616"/>
              </a:xfrm>
            </p:grpSpPr>
            <p:sp>
              <p:nvSpPr>
                <p:cNvPr id="64" name="Line 8">
                  <a:extLst>
                    <a:ext uri="{FF2B5EF4-FFF2-40B4-BE49-F238E27FC236}">
                      <a16:creationId xmlns:a16="http://schemas.microsoft.com/office/drawing/2014/main" id="{E6639BA9-0DB7-2C42-A07C-AE3E8C9CAC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4" y="1576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9">
                  <a:extLst>
                    <a:ext uri="{FF2B5EF4-FFF2-40B4-BE49-F238E27FC236}">
                      <a16:creationId xmlns:a16="http://schemas.microsoft.com/office/drawing/2014/main" id="{45177F83-7B82-7F46-B940-786EF5C013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28" y="1568"/>
                  <a:ext cx="0" cy="16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10">
                  <a:extLst>
                    <a:ext uri="{FF2B5EF4-FFF2-40B4-BE49-F238E27FC236}">
                      <a16:creationId xmlns:a16="http://schemas.microsoft.com/office/drawing/2014/main" id="{00B3AB12-D126-2140-8B43-FD3B05F621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4" y="3176"/>
                  <a:ext cx="1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2" name="Line 11">
                <a:extLst>
                  <a:ext uri="{FF2B5EF4-FFF2-40B4-BE49-F238E27FC236}">
                    <a16:creationId xmlns:a16="http://schemas.microsoft.com/office/drawing/2014/main" id="{1B83A414-CA92-5B41-9943-F3CDE1E5D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Line 12">
                <a:extLst>
                  <a:ext uri="{FF2B5EF4-FFF2-40B4-BE49-F238E27FC236}">
                    <a16:creationId xmlns:a16="http://schemas.microsoft.com/office/drawing/2014/main" id="{3F31DB21-19D7-6A4B-B864-C12B096AAF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2" y="2240"/>
                <a:ext cx="7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D03A1F45-440A-6148-B1D5-B449335628B8}"/>
                </a:ext>
              </a:extLst>
            </p:cNvPr>
            <p:cNvSpPr/>
            <p:nvPr/>
          </p:nvSpPr>
          <p:spPr bwMode="auto">
            <a:xfrm>
              <a:off x="927100" y="3628072"/>
              <a:ext cx="3019425" cy="1019175"/>
            </a:xfrm>
            <a:custGeom>
              <a:avLst/>
              <a:gdLst>
                <a:gd name="connsiteX0" fmla="*/ 0 w 2104572"/>
                <a:gd name="connsiteY0" fmla="*/ 609601 h 609601"/>
                <a:gd name="connsiteX1" fmla="*/ 348343 w 2104572"/>
                <a:gd name="connsiteY1" fmla="*/ 537029 h 609601"/>
                <a:gd name="connsiteX2" fmla="*/ 638629 w 2104572"/>
                <a:gd name="connsiteY2" fmla="*/ 290286 h 609601"/>
                <a:gd name="connsiteX3" fmla="*/ 827314 w 2104572"/>
                <a:gd name="connsiteY3" fmla="*/ 87086 h 609601"/>
                <a:gd name="connsiteX4" fmla="*/ 1016000 w 2104572"/>
                <a:gd name="connsiteY4" fmla="*/ 29029 h 609601"/>
                <a:gd name="connsiteX5" fmla="*/ 1248229 w 2104572"/>
                <a:gd name="connsiteY5" fmla="*/ 261258 h 609601"/>
                <a:gd name="connsiteX6" fmla="*/ 1393372 w 2104572"/>
                <a:gd name="connsiteY6" fmla="*/ 406401 h 609601"/>
                <a:gd name="connsiteX7" fmla="*/ 1770743 w 2104572"/>
                <a:gd name="connsiteY7" fmla="*/ 566058 h 609601"/>
                <a:gd name="connsiteX8" fmla="*/ 2104572 w 2104572"/>
                <a:gd name="connsiteY8" fmla="*/ 566058 h 60960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93372 w 2104572"/>
                <a:gd name="connsiteY6" fmla="*/ 379261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770743 w 2104572"/>
                <a:gd name="connsiteY7" fmla="*/ 538918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476287 h 582461"/>
                <a:gd name="connsiteX8" fmla="*/ 2104572 w 2104572"/>
                <a:gd name="connsiteY8" fmla="*/ 538918 h 582461"/>
                <a:gd name="connsiteX0" fmla="*/ 0 w 2104572"/>
                <a:gd name="connsiteY0" fmla="*/ 582461 h 582461"/>
                <a:gd name="connsiteX1" fmla="*/ 348343 w 2104572"/>
                <a:gd name="connsiteY1" fmla="*/ 509889 h 582461"/>
                <a:gd name="connsiteX2" fmla="*/ 638629 w 2104572"/>
                <a:gd name="connsiteY2" fmla="*/ 263146 h 582461"/>
                <a:gd name="connsiteX3" fmla="*/ 827314 w 2104572"/>
                <a:gd name="connsiteY3" fmla="*/ 59946 h 582461"/>
                <a:gd name="connsiteX4" fmla="*/ 1016000 w 2104572"/>
                <a:gd name="connsiteY4" fmla="*/ 1889 h 582461"/>
                <a:gd name="connsiteX5" fmla="*/ 1173073 w 2104572"/>
                <a:gd name="connsiteY5" fmla="*/ 71280 h 582461"/>
                <a:gd name="connsiteX6" fmla="*/ 1333873 w 2104572"/>
                <a:gd name="connsiteY6" fmla="*/ 285316 h 582461"/>
                <a:gd name="connsiteX7" fmla="*/ 1611036 w 2104572"/>
                <a:gd name="connsiteY7" fmla="*/ 532655 h 582461"/>
                <a:gd name="connsiteX8" fmla="*/ 2104572 w 2104572"/>
                <a:gd name="connsiteY8" fmla="*/ 538918 h 582461"/>
                <a:gd name="connsiteX0" fmla="*/ 0 w 2104572"/>
                <a:gd name="connsiteY0" fmla="*/ 582461 h 621739"/>
                <a:gd name="connsiteX1" fmla="*/ 348343 w 2104572"/>
                <a:gd name="connsiteY1" fmla="*/ 509889 h 621739"/>
                <a:gd name="connsiteX2" fmla="*/ 638629 w 2104572"/>
                <a:gd name="connsiteY2" fmla="*/ 263146 h 621739"/>
                <a:gd name="connsiteX3" fmla="*/ 827314 w 2104572"/>
                <a:gd name="connsiteY3" fmla="*/ 59946 h 621739"/>
                <a:gd name="connsiteX4" fmla="*/ 1016000 w 2104572"/>
                <a:gd name="connsiteY4" fmla="*/ 1889 h 621739"/>
                <a:gd name="connsiteX5" fmla="*/ 1173073 w 2104572"/>
                <a:gd name="connsiteY5" fmla="*/ 71280 h 621739"/>
                <a:gd name="connsiteX6" fmla="*/ 1333873 w 2104572"/>
                <a:gd name="connsiteY6" fmla="*/ 285316 h 621739"/>
                <a:gd name="connsiteX7" fmla="*/ 1611036 w 2104572"/>
                <a:gd name="connsiteY7" fmla="*/ 532655 h 621739"/>
                <a:gd name="connsiteX8" fmla="*/ 2104572 w 2104572"/>
                <a:gd name="connsiteY8" fmla="*/ 608434 h 6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4572" h="621739">
                  <a:moveTo>
                    <a:pt x="0" y="582461"/>
                  </a:moveTo>
                  <a:cubicBezTo>
                    <a:pt x="120952" y="572784"/>
                    <a:pt x="241905" y="563108"/>
                    <a:pt x="348343" y="509889"/>
                  </a:cubicBezTo>
                  <a:cubicBezTo>
                    <a:pt x="454781" y="456670"/>
                    <a:pt x="558801" y="338136"/>
                    <a:pt x="638629" y="263146"/>
                  </a:cubicBezTo>
                  <a:cubicBezTo>
                    <a:pt x="718457" y="188156"/>
                    <a:pt x="764419" y="103489"/>
                    <a:pt x="827314" y="59946"/>
                  </a:cubicBezTo>
                  <a:cubicBezTo>
                    <a:pt x="890209" y="16403"/>
                    <a:pt x="958374" y="0"/>
                    <a:pt x="1016000" y="1889"/>
                  </a:cubicBezTo>
                  <a:cubicBezTo>
                    <a:pt x="1073627" y="3778"/>
                    <a:pt x="1173073" y="71280"/>
                    <a:pt x="1173073" y="71280"/>
                  </a:cubicBezTo>
                  <a:cubicBezTo>
                    <a:pt x="1235968" y="134175"/>
                    <a:pt x="1260879" y="208420"/>
                    <a:pt x="1333873" y="285316"/>
                  </a:cubicBezTo>
                  <a:cubicBezTo>
                    <a:pt x="1406867" y="362212"/>
                    <a:pt x="1482586" y="478802"/>
                    <a:pt x="1611036" y="532655"/>
                  </a:cubicBezTo>
                  <a:cubicBezTo>
                    <a:pt x="1739486" y="586508"/>
                    <a:pt x="1996924" y="621739"/>
                    <a:pt x="2104572" y="608434"/>
                  </a:cubicBezTo>
                </a:path>
              </a:pathLst>
            </a:custGeom>
            <a:solidFill>
              <a:srgbClr val="FFFF00">
                <a:alpha val="43922"/>
              </a:srgb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sp>
        <p:nvSpPr>
          <p:cNvPr id="70" name="Freeform 31">
            <a:extLst>
              <a:ext uri="{FF2B5EF4-FFF2-40B4-BE49-F238E27FC236}">
                <a16:creationId xmlns:a16="http://schemas.microsoft.com/office/drawing/2014/main" id="{6F33E608-F312-E845-8F7E-1652B71E0DFF}"/>
              </a:ext>
            </a:extLst>
          </p:cNvPr>
          <p:cNvSpPr>
            <a:spLocks/>
          </p:cNvSpPr>
          <p:nvPr/>
        </p:nvSpPr>
        <p:spPr bwMode="auto">
          <a:xfrm>
            <a:off x="9976788" y="226489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Oval 34">
            <a:extLst>
              <a:ext uri="{FF2B5EF4-FFF2-40B4-BE49-F238E27FC236}">
                <a16:creationId xmlns:a16="http://schemas.microsoft.com/office/drawing/2014/main" id="{65182E35-20E0-1246-AD86-09DEC09CA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782" y="1199707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2" name="Oval 37">
            <a:extLst>
              <a:ext uri="{FF2B5EF4-FFF2-40B4-BE49-F238E27FC236}">
                <a16:creationId xmlns:a16="http://schemas.microsoft.com/office/drawing/2014/main" id="{03D1F8F2-8539-1941-81E8-A1A832FCB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6988" y="264589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3" name="Oval 46">
            <a:extLst>
              <a:ext uri="{FF2B5EF4-FFF2-40B4-BE49-F238E27FC236}">
                <a16:creationId xmlns:a16="http://schemas.microsoft.com/office/drawing/2014/main" id="{2BE0E066-3504-C546-91B2-EA44A187C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6888" y="2328392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Line 38">
            <a:extLst>
              <a:ext uri="{FF2B5EF4-FFF2-40B4-BE49-F238E27FC236}">
                <a16:creationId xmlns:a16="http://schemas.microsoft.com/office/drawing/2014/main" id="{8066D428-084E-7B40-9BD9-32D3E35DD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6788" y="935933"/>
            <a:ext cx="0" cy="19385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Text Box 39">
            <a:extLst>
              <a:ext uri="{FF2B5EF4-FFF2-40B4-BE49-F238E27FC236}">
                <a16:creationId xmlns:a16="http://schemas.microsoft.com/office/drawing/2014/main" id="{DFFC8775-3093-734A-97C4-3DF4ABD39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7813" y="9144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6" name="Text Box 39">
            <a:extLst>
              <a:ext uri="{FF2B5EF4-FFF2-40B4-BE49-F238E27FC236}">
                <a16:creationId xmlns:a16="http://schemas.microsoft.com/office/drawing/2014/main" id="{EDD5A2FF-C1EA-A645-8EEC-7D56F29DD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1470" y="207589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grpSp>
        <p:nvGrpSpPr>
          <p:cNvPr id="83" name="Group 40">
            <a:extLst>
              <a:ext uri="{FF2B5EF4-FFF2-40B4-BE49-F238E27FC236}">
                <a16:creationId xmlns:a16="http://schemas.microsoft.com/office/drawing/2014/main" id="{9C6EBBF7-9C22-084A-8F50-F9E510BA8DD6}"/>
              </a:ext>
            </a:extLst>
          </p:cNvPr>
          <p:cNvGrpSpPr>
            <a:grpSpLocks/>
          </p:cNvGrpSpPr>
          <p:nvPr/>
        </p:nvGrpSpPr>
        <p:grpSpPr bwMode="auto">
          <a:xfrm>
            <a:off x="5218620" y="2436975"/>
            <a:ext cx="4229151" cy="4133810"/>
            <a:chOff x="2957" y="855"/>
            <a:chExt cx="2351" cy="2298"/>
          </a:xfrm>
        </p:grpSpPr>
        <p:pic>
          <p:nvPicPr>
            <p:cNvPr id="84" name="Picture 9" descr="The image “http://www.iue.tuwien.ac.at/phd/gehring/img511.png” cannot be displayed, because it contains errors.">
              <a:extLst>
                <a:ext uri="{FF2B5EF4-FFF2-40B4-BE49-F238E27FC236}">
                  <a16:creationId xmlns:a16="http://schemas.microsoft.com/office/drawing/2014/main" id="{3B4DB933-0C0A-5348-BB1B-D9903160F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7" y="1234"/>
              <a:ext cx="2351" cy="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5" name="Group 42">
              <a:extLst>
                <a:ext uri="{FF2B5EF4-FFF2-40B4-BE49-F238E27FC236}">
                  <a16:creationId xmlns:a16="http://schemas.microsoft.com/office/drawing/2014/main" id="{442B21FE-84B3-8849-B665-BEC0E81449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7" y="855"/>
              <a:ext cx="1516" cy="751"/>
              <a:chOff x="3317" y="855"/>
              <a:chExt cx="1516" cy="751"/>
            </a:xfrm>
          </p:grpSpPr>
          <p:sp>
            <p:nvSpPr>
              <p:cNvPr id="86" name="TextBox 10">
                <a:extLst>
                  <a:ext uri="{FF2B5EF4-FFF2-40B4-BE49-F238E27FC236}">
                    <a16:creationId xmlns:a16="http://schemas.microsoft.com/office/drawing/2014/main" id="{ACB82A18-8AD5-1449-BDC7-57CE56F2C4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1" y="938"/>
                <a:ext cx="44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SiO</a:t>
                </a:r>
                <a:r>
                  <a:rPr lang="en-US" altLang="en-US" sz="2000" baseline="-25000"/>
                  <a:t>2</a:t>
                </a:r>
              </a:p>
            </p:txBody>
          </p:sp>
          <p:sp>
            <p:nvSpPr>
              <p:cNvPr id="87" name="TextBox 11">
                <a:extLst>
                  <a:ext uri="{FF2B5EF4-FFF2-40B4-BE49-F238E27FC236}">
                    <a16:creationId xmlns:a16="http://schemas.microsoft.com/office/drawing/2014/main" id="{9B4333FE-0E11-114B-B024-B8525D253F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74" y="938"/>
                <a:ext cx="25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Si</a:t>
                </a:r>
                <a:endParaRPr lang="en-US" altLang="en-US" sz="2000" baseline="-25000"/>
              </a:p>
            </p:txBody>
          </p:sp>
          <p:sp>
            <p:nvSpPr>
              <p:cNvPr id="88" name="TextBox 12">
                <a:extLst>
                  <a:ext uri="{FF2B5EF4-FFF2-40B4-BE49-F238E27FC236}">
                    <a16:creationId xmlns:a16="http://schemas.microsoft.com/office/drawing/2014/main" id="{E1257D06-E0B9-0444-BB1F-32FCB550E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7" y="938"/>
                <a:ext cx="25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/>
                  <a:t>Si</a:t>
                </a:r>
                <a:endParaRPr lang="en-US" altLang="en-US" sz="2000" baseline="-25000"/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9E727F7-F266-CC4C-9497-62463158FBF6}"/>
                  </a:ext>
                </a:extLst>
              </p:cNvPr>
              <p:cNvCxnSpPr/>
              <p:nvPr/>
            </p:nvCxnSpPr>
            <p:spPr>
              <a:xfrm rot="16200000" flipH="1">
                <a:off x="4084" y="1021"/>
                <a:ext cx="341" cy="9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BAB113DD-DBB1-E64B-B0EE-CBF63D93FFC7}"/>
                  </a:ext>
                </a:extLst>
              </p:cNvPr>
              <p:cNvCxnSpPr/>
              <p:nvPr/>
            </p:nvCxnSpPr>
            <p:spPr>
              <a:xfrm rot="16200000" flipH="1">
                <a:off x="3464" y="1239"/>
                <a:ext cx="725" cy="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 Box 40">
            <a:extLst>
              <a:ext uri="{FF2B5EF4-FFF2-40B4-BE49-F238E27FC236}">
                <a16:creationId xmlns:a16="http://schemas.microsoft.com/office/drawing/2014/main" id="{F5B8079F-5E62-3740-9542-EDE1BDD0F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4963" y="3486781"/>
            <a:ext cx="1152430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43" name="Text Box 41">
            <a:extLst>
              <a:ext uri="{FF2B5EF4-FFF2-40B4-BE49-F238E27FC236}">
                <a16:creationId xmlns:a16="http://schemas.microsoft.com/office/drawing/2014/main" id="{67A4A111-BACF-724F-9BEE-D1F7C7B7A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7988" y="6093008"/>
            <a:ext cx="1957587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44" name="Text Box 42">
            <a:extLst>
              <a:ext uri="{FF2B5EF4-FFF2-40B4-BE49-F238E27FC236}">
                <a16:creationId xmlns:a16="http://schemas.microsoft.com/office/drawing/2014/main" id="{868C0E93-6A6A-F94B-8069-64928F5C7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5583" y="4989785"/>
            <a:ext cx="1766829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45" name="Rectangle 39">
            <a:extLst>
              <a:ext uri="{FF2B5EF4-FFF2-40B4-BE49-F238E27FC236}">
                <a16:creationId xmlns:a16="http://schemas.microsoft.com/office/drawing/2014/main" id="{ABA4C585-C432-054D-A614-B76310E6E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79" y="3360010"/>
            <a:ext cx="7844909" cy="110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b="1" kern="0" dirty="0">
                <a:ea typeface="ＭＳ Ｐゴシック" panose="020B0600070205080204" pitchFamily="34" charset="-128"/>
              </a:rPr>
              <a:t>Problem is technically relevant</a:t>
            </a:r>
          </a:p>
          <a:p>
            <a:pPr lvl="1"/>
            <a:r>
              <a:rPr lang="en-US" altLang="en-US" sz="2000" b="1" kern="0" dirty="0">
                <a:ea typeface="ＭＳ Ｐゴシック" panose="020B0600070205080204" pitchFamily="34" charset="-128"/>
              </a:rPr>
              <a:t>Confinement under a gate</a:t>
            </a:r>
          </a:p>
          <a:p>
            <a:pPr lvl="1"/>
            <a:r>
              <a:rPr lang="en-US" altLang="en-US" sz="2000" b="1" kern="0" dirty="0">
                <a:ea typeface="ＭＳ Ｐゴシック" panose="020B0600070205080204" pitchFamily="34" charset="-128"/>
              </a:rPr>
              <a:t>Gate tunneling</a:t>
            </a:r>
          </a:p>
        </p:txBody>
      </p:sp>
      <p:sp>
        <p:nvSpPr>
          <p:cNvPr id="47" name="Rectangle 39">
            <a:extLst>
              <a:ext uri="{FF2B5EF4-FFF2-40B4-BE49-F238E27FC236}">
                <a16:creationId xmlns:a16="http://schemas.microsoft.com/office/drawing/2014/main" id="{DFB4C2E8-D81B-184A-AF64-B0A9C253C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703" y="4589462"/>
            <a:ext cx="7844909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b="1" kern="0" dirty="0">
                <a:ea typeface="ＭＳ Ｐゴシック" panose="020B0600070205080204" pitchFamily="34" charset="-128"/>
              </a:rPr>
              <a:t>Heterostructures in general</a:t>
            </a:r>
          </a:p>
          <a:p>
            <a:pPr lvl="1"/>
            <a:r>
              <a:rPr lang="en-US" altLang="en-US" sz="2000" b="1" kern="0" dirty="0">
                <a:ea typeface="ＭＳ Ｐゴシック" panose="020B0600070205080204" pitchFamily="34" charset="-128"/>
              </a:rPr>
              <a:t>Multiple layered materials</a:t>
            </a:r>
          </a:p>
          <a:p>
            <a:pPr lvl="1"/>
            <a:r>
              <a:rPr lang="en-US" altLang="en-US" sz="2000" b="1" kern="0" dirty="0">
                <a:ea typeface="ＭＳ Ｐゴシック" panose="020B0600070205080204" pitchFamily="34" charset="-128"/>
              </a:rPr>
              <a:t>3D Structures</a:t>
            </a:r>
          </a:p>
          <a:p>
            <a:r>
              <a:rPr lang="en-US" altLang="en-US" sz="2000" b="1" kern="0" dirty="0">
                <a:ea typeface="ＭＳ Ｐゴシック" panose="020B0600070205080204" pitchFamily="34" charset="-128"/>
              </a:rPr>
              <a:t>Applications:</a:t>
            </a:r>
          </a:p>
          <a:p>
            <a:pPr lvl="1"/>
            <a:r>
              <a:rPr lang="en-US" altLang="en-US" sz="2200" b="1" kern="0" dirty="0">
                <a:ea typeface="ＭＳ Ｐゴシック" panose="020B0600070205080204" pitchFamily="34" charset="-128"/>
              </a:rPr>
              <a:t>Transistors</a:t>
            </a:r>
          </a:p>
          <a:p>
            <a:pPr lvl="1"/>
            <a:r>
              <a:rPr lang="en-US" altLang="en-US" sz="2200" b="1" kern="0" dirty="0">
                <a:ea typeface="ＭＳ Ｐゴシック" panose="020B0600070205080204" pitchFamily="34" charset="-128"/>
              </a:rPr>
              <a:t>Optical devices</a:t>
            </a:r>
          </a:p>
        </p:txBody>
      </p:sp>
      <p:grpSp>
        <p:nvGrpSpPr>
          <p:cNvPr id="48" name="Group 50">
            <a:extLst>
              <a:ext uri="{FF2B5EF4-FFF2-40B4-BE49-F238E27FC236}">
                <a16:creationId xmlns:a16="http://schemas.microsoft.com/office/drawing/2014/main" id="{CE60DADA-7711-4648-BF4F-7B4E5DAAB62E}"/>
              </a:ext>
            </a:extLst>
          </p:cNvPr>
          <p:cNvGrpSpPr>
            <a:grpSpLocks/>
          </p:cNvGrpSpPr>
          <p:nvPr/>
        </p:nvGrpSpPr>
        <p:grpSpPr bwMode="auto">
          <a:xfrm>
            <a:off x="6499599" y="5562600"/>
            <a:ext cx="1136650" cy="153988"/>
            <a:chOff x="3630" y="3442"/>
            <a:chExt cx="716" cy="97"/>
          </a:xfrm>
        </p:grpSpPr>
        <p:sp>
          <p:nvSpPr>
            <p:cNvPr id="49" name="Line 48">
              <a:extLst>
                <a:ext uri="{FF2B5EF4-FFF2-40B4-BE49-F238E27FC236}">
                  <a16:creationId xmlns:a16="http://schemas.microsoft.com/office/drawing/2014/main" id="{5A714465-A108-6E44-A6E8-62EC6A8735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0" y="3539"/>
              <a:ext cx="7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49">
              <a:extLst>
                <a:ext uri="{FF2B5EF4-FFF2-40B4-BE49-F238E27FC236}">
                  <a16:creationId xmlns:a16="http://schemas.microsoft.com/office/drawing/2014/main" id="{38497A61-A26D-3144-8E4B-5558BCC3C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30" y="3442"/>
              <a:ext cx="7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Rectangle 39">
            <a:extLst>
              <a:ext uri="{FF2B5EF4-FFF2-40B4-BE49-F238E27FC236}">
                <a16:creationId xmlns:a16="http://schemas.microsoft.com/office/drawing/2014/main" id="{8026637A-17EB-D64B-B107-FB71DD1BE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490" y="762000"/>
            <a:ext cx="7844909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b="1" kern="0">
                <a:ea typeface="ＭＳ Ｐゴシック" panose="020B0600070205080204" pitchFamily="34" charset="-128"/>
              </a:rPr>
              <a:t>Problem is analytically solvable </a:t>
            </a:r>
          </a:p>
          <a:p>
            <a:r>
              <a:rPr lang="en-US" altLang="en-US" sz="2000" b="1" kern="0">
                <a:ea typeface="ＭＳ Ｐゴシック" panose="020B0600070205080204" pitchFamily="34" charset="-128"/>
              </a:rPr>
              <a:t>Electron energy is quantized and wavefunction is localized</a:t>
            </a:r>
          </a:p>
          <a:p>
            <a:r>
              <a:rPr lang="en-US" altLang="en-US" sz="2000" b="1" kern="0">
                <a:ea typeface="ＭＳ Ｐゴシック" panose="020B0600070205080204" pitchFamily="34" charset="-128"/>
              </a:rPr>
              <a:t>In the classical world:</a:t>
            </a:r>
          </a:p>
          <a:p>
            <a:pPr lvl="1"/>
            <a:r>
              <a:rPr lang="en-US" altLang="en-US" sz="1800" b="1" kern="0">
                <a:ea typeface="ＭＳ Ｐゴシック" panose="020B0600070205080204" pitchFamily="34" charset="-128"/>
              </a:rPr>
              <a:t>Particles are not allowed inside the barriers / walls =&gt; C=D=0</a:t>
            </a:r>
          </a:p>
          <a:p>
            <a:r>
              <a:rPr lang="en-US" altLang="en-US" sz="2000" b="1" kern="0">
                <a:ea typeface="ＭＳ Ｐゴシック" panose="020B0600070205080204" pitchFamily="34" charset="-128"/>
              </a:rPr>
              <a:t>In the quantum world:</a:t>
            </a:r>
          </a:p>
          <a:p>
            <a:pPr lvl="1"/>
            <a:r>
              <a:rPr lang="en-US" altLang="en-US" sz="1800" b="1" i="1" ker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r>
              <a:rPr lang="en-US" altLang="en-US" sz="1800" b="1" kern="0">
                <a:ea typeface="ＭＳ Ｐゴシック" panose="020B0600070205080204" pitchFamily="34" charset="-128"/>
              </a:rPr>
              <a:t> and </a:t>
            </a:r>
            <a:r>
              <a:rPr lang="en-US" altLang="en-US" sz="1800" b="1" i="1" ker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D</a:t>
            </a:r>
            <a:r>
              <a:rPr lang="en-US" altLang="en-US" sz="1800" b="1" kern="0">
                <a:ea typeface="ＭＳ Ｐゴシック" panose="020B0600070205080204" pitchFamily="34" charset="-128"/>
              </a:rPr>
              <a:t> have a non-zero value!</a:t>
            </a:r>
          </a:p>
          <a:p>
            <a:pPr lvl="1"/>
            <a:r>
              <a:rPr lang="en-US" altLang="en-US" sz="1800" b="1" kern="0">
                <a:ea typeface="ＭＳ Ｐゴシック" panose="020B0600070205080204" pitchFamily="34" charset="-128"/>
              </a:rPr>
              <a:t>Electrons can tunnel inside a barrier</a:t>
            </a:r>
            <a:endParaRPr lang="en-US" altLang="en-US" sz="1800" b="1" kern="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3275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4060D7CE-A15F-B243-BC27-B657960845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1707"/>
          <a:stretch/>
        </p:blipFill>
        <p:spPr>
          <a:xfrm rot="581797">
            <a:off x="2213680" y="2116858"/>
            <a:ext cx="1100979" cy="66746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4A88887-292B-7A42-A310-3393FBCB3E7F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2133600" y="1588403"/>
            <a:chExt cx="3867900" cy="1981200"/>
          </a:xfrm>
        </p:grpSpPr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5601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5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7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8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6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5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2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7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7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7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7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9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9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9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9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6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1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60" name="Oval 34">
            <a:extLst>
              <a:ext uri="{FF2B5EF4-FFF2-40B4-BE49-F238E27FC236}">
                <a16:creationId xmlns:a16="http://schemas.microsoft.com/office/drawing/2014/main" id="{BFF248D3-AA35-2C44-B4EF-A01152E02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6512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7">
            <a:extLst>
              <a:ext uri="{FF2B5EF4-FFF2-40B4-BE49-F238E27FC236}">
                <a16:creationId xmlns:a16="http://schemas.microsoft.com/office/drawing/2014/main" id="{AD93395A-76B6-424A-9586-4C96E280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512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3" name="Text Box 40">
            <a:extLst>
              <a:ext uri="{FF2B5EF4-FFF2-40B4-BE49-F238E27FC236}">
                <a16:creationId xmlns:a16="http://schemas.microsoft.com/office/drawing/2014/main" id="{92676E55-A4F5-024D-B945-B65A0D08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5281" y="830488"/>
            <a:ext cx="1433513" cy="92551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64" name="Text Box 41">
            <a:extLst>
              <a:ext uri="{FF2B5EF4-FFF2-40B4-BE49-F238E27FC236}">
                <a16:creationId xmlns:a16="http://schemas.microsoft.com/office/drawing/2014/main" id="{B74AEAE8-CCBF-2F4B-9180-FD4CB25B9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853" y="3795535"/>
            <a:ext cx="2467343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65" name="Text Box 42">
            <a:extLst>
              <a:ext uri="{FF2B5EF4-FFF2-40B4-BE49-F238E27FC236}">
                <a16:creationId xmlns:a16="http://schemas.microsoft.com/office/drawing/2014/main" id="{4DF9F5AF-A3F8-A049-99A4-5D706803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124" y="2513306"/>
            <a:ext cx="2216150" cy="9255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8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69" name="Oval 46">
            <a:extLst>
              <a:ext uri="{FF2B5EF4-FFF2-40B4-BE49-F238E27FC236}">
                <a16:creationId xmlns:a16="http://schemas.microsoft.com/office/drawing/2014/main" id="{39439CA7-1D7C-C24F-A09E-9A8C9B0E5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7412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7EDC8B-14D3-384F-9F9D-40F0DC2D880F}"/>
              </a:ext>
            </a:extLst>
          </p:cNvPr>
          <p:cNvGrpSpPr/>
          <p:nvPr/>
        </p:nvGrpSpPr>
        <p:grpSpPr>
          <a:xfrm>
            <a:off x="3791700" y="2464704"/>
            <a:ext cx="2895600" cy="609600"/>
            <a:chOff x="3791700" y="2464704"/>
            <a:chExt cx="2895600" cy="609600"/>
          </a:xfrm>
        </p:grpSpPr>
        <p:sp>
          <p:nvSpPr>
            <p:cNvPr id="59427" name="Rectangle 35">
              <a:extLst>
                <a:ext uri="{FF2B5EF4-FFF2-40B4-BE49-F238E27FC236}">
                  <a16:creationId xmlns:a16="http://schemas.microsoft.com/office/drawing/2014/main" id="{78C1C40D-547F-344D-B330-4FA91378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700" y="2693304"/>
              <a:ext cx="2286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34" name="Line 42">
              <a:extLst>
                <a:ext uri="{FF2B5EF4-FFF2-40B4-BE49-F238E27FC236}">
                  <a16:creationId xmlns:a16="http://schemas.microsoft.com/office/drawing/2014/main" id="{E7D441E6-DFAE-DD43-83A3-D2FF55141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7700" y="2464704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5" name="Line 43">
              <a:extLst>
                <a:ext uri="{FF2B5EF4-FFF2-40B4-BE49-F238E27FC236}">
                  <a16:creationId xmlns:a16="http://schemas.microsoft.com/office/drawing/2014/main" id="{46194DAD-10B7-6F47-A0B2-2C292ED47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7700" y="2845704"/>
              <a:ext cx="609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4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EC78EFB9-2A34-9541-95CF-0D0293E09813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3815328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Tightly bound electrons – infinite potential well</a:t>
            </a:r>
          </a:p>
          <a:p>
            <a:pPr>
              <a:lnSpc>
                <a:spcPct val="90000"/>
              </a:lnSpc>
            </a:pP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  <a:p>
            <a:pPr>
              <a:lnSpc>
                <a:spcPct val="90000"/>
              </a:lnSpc>
            </a:pP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r>
              <a:rPr lang="en-US" altLang="en-US" kern="0" dirty="0">
                <a:ea typeface="ＭＳ Ｐゴシック" panose="020B0600070205080204" pitchFamily="34" charset="-128"/>
              </a:rPr>
              <a:t> Vol. 6, Ch. 2 (pages 29-45)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56" name="Object 4">
            <a:extLst>
              <a:ext uri="{FF2B5EF4-FFF2-40B4-BE49-F238E27FC236}">
                <a16:creationId xmlns:a16="http://schemas.microsoft.com/office/drawing/2014/main" id="{D4F22B56-C646-764B-A7F1-C4DFF5027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925" y="3128041"/>
          <a:ext cx="3083611" cy="555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85700" imgH="2273300" progId="Equation.3">
                  <p:embed/>
                </p:oleObj>
              </mc:Choice>
              <mc:Fallback>
                <p:oleObj name="Equation" r:id="rId3" imgW="12585700" imgH="2273300" progId="Equation.3">
                  <p:embed/>
                  <p:pic>
                    <p:nvPicPr>
                      <p:cNvPr id="56" name="Object 4">
                        <a:extLst>
                          <a:ext uri="{FF2B5EF4-FFF2-40B4-BE49-F238E27FC236}">
                            <a16:creationId xmlns:a16="http://schemas.microsoft.com/office/drawing/2014/main" id="{D4F22B56-C646-764B-A7F1-C4DFF50271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925" y="3128041"/>
                        <a:ext cx="3083611" cy="555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14">
            <a:extLst>
              <a:ext uri="{FF2B5EF4-FFF2-40B4-BE49-F238E27FC236}">
                <a16:creationId xmlns:a16="http://schemas.microsoft.com/office/drawing/2014/main" id="{5C89F16F-C1F4-7446-899F-3D00338E54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1169" y="1748717"/>
          <a:ext cx="2799589" cy="77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418000" imgH="11696700" progId="Equation.DSMT4">
                  <p:embed/>
                </p:oleObj>
              </mc:Choice>
              <mc:Fallback>
                <p:oleObj name="Equation" r:id="rId5" imgW="42418000" imgH="11696700" progId="Equation.DSMT4">
                  <p:embed/>
                  <p:pic>
                    <p:nvPicPr>
                      <p:cNvPr id="58" name="Object 14">
                        <a:extLst>
                          <a:ext uri="{FF2B5EF4-FFF2-40B4-BE49-F238E27FC236}">
                            <a16:creationId xmlns:a16="http://schemas.microsoft.com/office/drawing/2014/main" id="{5C89F16F-C1F4-7446-899F-3D00338E54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169" y="1748717"/>
                        <a:ext cx="2799589" cy="771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6A74D75B-F29B-3046-B705-A6F79ADC29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53078" y="4767739"/>
          <a:ext cx="15875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02300" imgH="2489200" progId="Equation.3">
                  <p:embed/>
                </p:oleObj>
              </mc:Choice>
              <mc:Fallback>
                <p:oleObj name="Equation" r:id="rId7" imgW="5702300" imgH="2489200" progId="Equation.3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6A74D75B-F29B-3046-B705-A6F79ADC29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3078" y="4767739"/>
                        <a:ext cx="15875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1">
            <a:extLst>
              <a:ext uri="{FF2B5EF4-FFF2-40B4-BE49-F238E27FC236}">
                <a16:creationId xmlns:a16="http://schemas.microsoft.com/office/drawing/2014/main" id="{37682684-EA33-EF47-90CE-F3BEA6B275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34060" y="5227973"/>
          <a:ext cx="3286995" cy="629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54100" imgH="2628900" progId="Equation.3">
                  <p:embed/>
                </p:oleObj>
              </mc:Choice>
              <mc:Fallback>
                <p:oleObj name="Equation" r:id="rId9" imgW="13754100" imgH="2628900" progId="Equation.3">
                  <p:embed/>
                  <p:pic>
                    <p:nvPicPr>
                      <p:cNvPr id="66" name="Object 61">
                        <a:extLst>
                          <a:ext uri="{FF2B5EF4-FFF2-40B4-BE49-F238E27FC236}">
                            <a16:creationId xmlns:a16="http://schemas.microsoft.com/office/drawing/2014/main" id="{37682684-EA33-EF47-90CE-F3BEA6B275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4060" y="5227973"/>
                        <a:ext cx="3286995" cy="629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AutoShape 5">
            <a:extLst>
              <a:ext uri="{FF2B5EF4-FFF2-40B4-BE49-F238E27FC236}">
                <a16:creationId xmlns:a16="http://schemas.microsoft.com/office/drawing/2014/main" id="{E262C881-20FE-AA48-A24B-C72A56FD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5736" y="568848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C597956-DC0D-B64D-9704-8CD3D09F11EF}"/>
              </a:ext>
            </a:extLst>
          </p:cNvPr>
          <p:cNvSpPr/>
          <p:nvPr/>
        </p:nvSpPr>
        <p:spPr>
          <a:xfrm rot="16200000">
            <a:off x="-629641" y="4515494"/>
            <a:ext cx="174063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D687D9-A45B-1242-9AB2-B9BDED981DC3}"/>
              </a:ext>
            </a:extLst>
          </p:cNvPr>
          <p:cNvSpPr/>
          <p:nvPr/>
        </p:nvSpPr>
        <p:spPr>
          <a:xfrm rot="16200000">
            <a:off x="-156465" y="5905623"/>
            <a:ext cx="8142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One Video Segment</a:t>
            </a:r>
          </a:p>
        </p:txBody>
      </p:sp>
    </p:spTree>
    <p:extLst>
      <p:ext uri="{BB962C8B-B14F-4D97-AF65-F5344CB8AC3E}">
        <p14:creationId xmlns:p14="http://schemas.microsoft.com/office/powerpoint/2010/main" val="1394526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1001</TotalTime>
  <Words>2783</Words>
  <Application>Microsoft Office PowerPoint</Application>
  <PresentationFormat>Widescreen</PresentationFormat>
  <Paragraphs>702</Paragraphs>
  <Slides>52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굴림</vt:lpstr>
      <vt:lpstr>ＭＳ Ｐゴシック</vt:lpstr>
      <vt:lpstr>Arial</vt:lpstr>
      <vt:lpstr>Calibri</vt:lpstr>
      <vt:lpstr>Cambria Math</vt:lpstr>
      <vt:lpstr>Comic Sans MS</vt:lpstr>
      <vt:lpstr>Maiandra GD</vt:lpstr>
      <vt:lpstr>Microsoft Sans Serif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5 Analytical Solutions to  Free and Bound Electrons</vt:lpstr>
      <vt:lpstr>Section 5 Analytical Solutions to Free and Bound Electrons</vt:lpstr>
      <vt:lpstr>Section 5 Analytical Solutions to Free and Bound Electrons</vt:lpstr>
      <vt:lpstr>Section 5 Analytical Solutions to Free and Bound Electrons</vt:lpstr>
      <vt:lpstr>Schrodinger Equation time dependent to time independent</vt:lpstr>
      <vt:lpstr>Solution Ansatz to the Time-independent Schrödinger Equation</vt:lpstr>
      <vt:lpstr>Schrödinger Equation A Simple Differential Equation</vt:lpstr>
      <vt:lpstr>Section 5 Analytical Solutions to Free and Bound Electrons</vt:lpstr>
      <vt:lpstr>Case 1: Solution for  Particles with E&gt;&gt;U</vt:lpstr>
      <vt:lpstr>Section 5 Analytical Solutions to Free and Bound Electrons</vt:lpstr>
      <vt:lpstr>Stationary states for a free particle</vt:lpstr>
      <vt:lpstr>Scattering Matrix approach for a Single Step</vt:lpstr>
      <vt:lpstr>S-matrix: Consider 2 Cases</vt:lpstr>
      <vt:lpstr>Potential Step:E&lt;Vo</vt:lpstr>
      <vt:lpstr>Potential Step: Boundary Conditions</vt:lpstr>
      <vt:lpstr>Potential Step: E&gt;Vo</vt:lpstr>
      <vt:lpstr>Potential Step: Boundary Conditions</vt:lpstr>
      <vt:lpstr>Analysis</vt:lpstr>
      <vt:lpstr>Numerical Example: Transmission and Reflection </vt:lpstr>
      <vt:lpstr>Key Messages</vt:lpstr>
      <vt:lpstr>Section 5 Analytical Solutions to Free and Bound Electrons</vt:lpstr>
      <vt:lpstr>Case 2: Bound State Problems</vt:lpstr>
      <vt:lpstr>1-D Particle in a Box – A Solution Guess</vt:lpstr>
      <vt:lpstr>1-D Particle in a Box – Visualization</vt:lpstr>
      <vt:lpstr>1-D Particle in a Box – Normalization to ONE particle</vt:lpstr>
      <vt:lpstr>1-D Particle in a Box – The Solution</vt:lpstr>
      <vt:lpstr>1-D Particle in a Box – Quantum vs. Macroscopic</vt:lpstr>
      <vt:lpstr>Section 5 Analytical Solutions to Free and Bound Electrons</vt:lpstr>
      <vt:lpstr>Section 5 Analytical Solutions to Free and Bound Electrons</vt:lpstr>
      <vt:lpstr>Section 5 Analytical Solutions to Free and Bound Electrons</vt:lpstr>
      <vt:lpstr>Section 5 Analytical Solutions to Free and Bound Electrons</vt:lpstr>
      <vt:lpstr>Section 5 Analytical Solutions to Free and Bound Electrons 5.2 Electrons in a finite potential well</vt:lpstr>
      <vt:lpstr>Section 5 Analytical Solutions to Free and Bound Electrons</vt:lpstr>
      <vt:lpstr>Select a Single Well</vt:lpstr>
      <vt:lpstr>Assume Other Wells are De-Coupled</vt:lpstr>
      <vt:lpstr>Assume a Reasonable Wavefunction Shape</vt:lpstr>
      <vt:lpstr>Wavefunction Continuity Conditions</vt:lpstr>
      <vt:lpstr>First Differential Must be Continuous</vt:lpstr>
      <vt:lpstr>Solution Ansatz</vt:lpstr>
      <vt:lpstr>Solution Ansatz</vt:lpstr>
      <vt:lpstr>Apply Boundary Conditions at Interfaces</vt:lpstr>
      <vt:lpstr>Apply Boundary Conditions at Interfaces</vt:lpstr>
      <vt:lpstr>Graphical Solution</vt:lpstr>
      <vt:lpstr>Graphical Solution</vt:lpstr>
      <vt:lpstr>Graphical Solution</vt:lpstr>
      <vt:lpstr>Wave Function Normalization</vt:lpstr>
      <vt:lpstr>Step 5: Wave-functions</vt:lpstr>
      <vt:lpstr>Step 5: Wave-functions</vt:lpstr>
      <vt:lpstr>Five Steps for Closed System Analytical Solution</vt:lpstr>
      <vt:lpstr>Key Summary of a Finite Quantum Well</vt:lpstr>
      <vt:lpstr>Key Summary of a Finite Quantum Well</vt:lpstr>
      <vt:lpstr>Section 5 Analytical Solutions to Free and Bound Electrons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32</cp:revision>
  <cp:lastPrinted>2012-01-17T05:18:23Z</cp:lastPrinted>
  <dcterms:created xsi:type="dcterms:W3CDTF">2020-06-16T22:10:56Z</dcterms:created>
  <dcterms:modified xsi:type="dcterms:W3CDTF">2026-08-30T23:08:17Z</dcterms:modified>
</cp:coreProperties>
</file>