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2"/>
  </p:notesMasterIdLst>
  <p:handoutMasterIdLst>
    <p:handoutMasterId r:id="rId13"/>
  </p:handoutMasterIdLst>
  <p:sldIdLst>
    <p:sldId id="256" r:id="rId2"/>
    <p:sldId id="267" r:id="rId3"/>
    <p:sldId id="263" r:id="rId4"/>
    <p:sldId id="268" r:id="rId5"/>
    <p:sldId id="271" r:id="rId6"/>
    <p:sldId id="269" r:id="rId7"/>
    <p:sldId id="270" r:id="rId8"/>
    <p:sldId id="266" r:id="rId9"/>
    <p:sldId id="272" r:id="rId10"/>
    <p:sldId id="27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os="292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FF65"/>
    <a:srgbClr val="FFFFFF"/>
    <a:srgbClr val="01FF56"/>
    <a:srgbClr val="FF0066"/>
    <a:srgbClr val="FDDA13"/>
    <a:srgbClr val="FD2D3C"/>
    <a:srgbClr val="FFFF00"/>
    <a:srgbClr val="FFFF29"/>
    <a:srgbClr val="C0504D"/>
    <a:srgbClr val="788F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41" autoAdjust="0"/>
    <p:restoredTop sz="92702" autoAdjust="0"/>
  </p:normalViewPr>
  <p:slideViewPr>
    <p:cSldViewPr>
      <p:cViewPr varScale="1">
        <p:scale>
          <a:sx n="125" d="100"/>
          <a:sy n="125" d="100"/>
        </p:scale>
        <p:origin x="101" y="1459"/>
      </p:cViewPr>
      <p:guideLst>
        <p:guide orient="horz"/>
        <p:guide pos="292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941EBBF-09F3-40A0-9714-67318874B126}" type="datetimeFigureOut">
              <a:rPr lang="en-US" smtClean="0"/>
              <a:pPr/>
              <a:t>3/28/2016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7B9BAB1-13E8-4C7A-A1BC-B0558D52445B}" type="slidenum">
              <a:rPr lang="en-US" smtClean="0"/>
              <a:pPr/>
              <a:t>‹#›</a:t>
            </a:fld>
            <a:endParaRPr lang="en-US"/>
          </a:p>
        </p:txBody>
      </p:sp>
    </p:spTree>
    <p:extLst>
      <p:ext uri="{BB962C8B-B14F-4D97-AF65-F5344CB8AC3E}">
        <p14:creationId xmlns:p14="http://schemas.microsoft.com/office/powerpoint/2010/main" val="3295393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6A2BD5-7E67-BB4D-827F-19C3A8B19086}" type="datetimeFigureOut">
              <a:rPr lang="en-US" smtClean="0"/>
              <a:pPr/>
              <a:t>3/28/2016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E18C5A-ED90-6D4A-A47A-B4473B2458A5}" type="slidenum">
              <a:rPr lang="en-US" smtClean="0"/>
              <a:pPr/>
              <a:t>‹#›</a:t>
            </a:fld>
            <a:endParaRPr lang="en-US"/>
          </a:p>
        </p:txBody>
      </p:sp>
    </p:spTree>
    <p:extLst>
      <p:ext uri="{BB962C8B-B14F-4D97-AF65-F5344CB8AC3E}">
        <p14:creationId xmlns:p14="http://schemas.microsoft.com/office/powerpoint/2010/main" val="143920758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24E18C5A-ED90-6D4A-A47A-B4473B2458A5}" type="slidenum">
              <a:rPr lang="en-US" smtClean="0"/>
              <a:pPr/>
              <a:t>1</a:t>
            </a:fld>
            <a:endParaRPr lang="en-US"/>
          </a:p>
        </p:txBody>
      </p:sp>
    </p:spTree>
    <p:extLst>
      <p:ext uri="{BB962C8B-B14F-4D97-AF65-F5344CB8AC3E}">
        <p14:creationId xmlns:p14="http://schemas.microsoft.com/office/powerpoint/2010/main" val="321294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Credit:  icon, Egglsplode Design, https://www.iconfinder.com/Eggsplodeip</a:t>
            </a:r>
          </a:p>
          <a:p>
            <a:r>
              <a:rPr lang="en-US" smtClean="0"/>
              <a:t>https://www.iconfinder.com/icons/278445/play_youtube_youtube_app_logo_youtube_logo_youtube_play_button_logo_icon#size=607</a:t>
            </a:r>
            <a:endParaRPr lang="en-US"/>
          </a:p>
        </p:txBody>
      </p:sp>
      <p:sp>
        <p:nvSpPr>
          <p:cNvPr id="4" name="Slide Number Placeholder 3"/>
          <p:cNvSpPr>
            <a:spLocks noGrp="1"/>
          </p:cNvSpPr>
          <p:nvPr>
            <p:ph type="sldNum" sz="quarter" idx="10"/>
          </p:nvPr>
        </p:nvSpPr>
        <p:spPr/>
        <p:txBody>
          <a:bodyPr/>
          <a:lstStyle/>
          <a:p>
            <a:fld id="{24E18C5A-ED90-6D4A-A47A-B4473B2458A5}" type="slidenum">
              <a:rPr lang="en-US" smtClean="0"/>
              <a:pPr/>
              <a:t>3</a:t>
            </a:fld>
            <a:endParaRPr lang="en-US"/>
          </a:p>
        </p:txBody>
      </p:sp>
    </p:spTree>
    <p:extLst>
      <p:ext uri="{BB962C8B-B14F-4D97-AF65-F5344CB8AC3E}">
        <p14:creationId xmlns:p14="http://schemas.microsoft.com/office/powerpoint/2010/main" val="1478638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248400"/>
            <a:ext cx="2133600" cy="457200"/>
          </a:xfrm>
          <a:prstGeom prst="rect">
            <a:avLst/>
          </a:prstGeom>
        </p:spPr>
        <p:txBody>
          <a:bodyPr/>
          <a:lstStyle>
            <a:lvl1pPr>
              <a:defRPr/>
            </a:lvl1pPr>
          </a:lstStyle>
          <a:p>
            <a:fld id="{2A3F02F8-5A1D-4B55-9761-57B15B3272B6}" type="datetimeFigureOut">
              <a:rPr lang="en-US" smtClean="0"/>
              <a:pPr/>
              <a:t>3/28/2016</a:t>
            </a:fld>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2133600" cy="457200"/>
          </a:xfrm>
          <a:prstGeom prst="rect">
            <a:avLst/>
          </a:prstGeom>
        </p:spPr>
        <p:txBody>
          <a:bodyPr/>
          <a:lstStyle>
            <a:lvl1pPr>
              <a:defRPr smtClean="0"/>
            </a:lvl1pPr>
          </a:lstStyle>
          <a:p>
            <a:fld id="{6F1A06F1-E75E-4423-8F4B-206650EE80B3}" type="slidenum">
              <a:rPr lang="en-US" smtClean="0"/>
              <a:pPr/>
              <a:t>‹#›</a:t>
            </a:fld>
            <a:endParaRPr lang="en-US"/>
          </a:p>
        </p:txBody>
      </p:sp>
      <p:sp>
        <p:nvSpPr>
          <p:cNvPr id="7" name="Text Placeholder 4"/>
          <p:cNvSpPr>
            <a:spLocks noGrp="1"/>
          </p:cNvSpPr>
          <p:nvPr>
            <p:ph type="body" sz="quarter" idx="13"/>
          </p:nvPr>
        </p:nvSpPr>
        <p:spPr>
          <a:xfrm>
            <a:off x="228600" y="6564086"/>
            <a:ext cx="8915400" cy="293914"/>
          </a:xfrm>
        </p:spPr>
        <p:txBody>
          <a:bodyPr lIns="0" rIns="45720" anchor="b"/>
          <a:lstStyle>
            <a:lvl1pPr marL="0" indent="0" algn="r">
              <a:buNone/>
              <a:defRPr sz="1000">
                <a:solidFill>
                  <a:schemeClr val="bg1">
                    <a:lumMod val="50000"/>
                  </a:schemeClr>
                </a:solidFill>
              </a:defRPr>
            </a:lvl1pPr>
          </a:lstStyle>
          <a:p>
            <a:pPr lvl="0"/>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max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1"/>
            <a:ext cx="8686800" cy="609599"/>
          </a:xfrm>
          <a:noFill/>
          <a:ln w="9525">
            <a:noFill/>
            <a:miter lim="800000"/>
            <a:headEnd/>
            <a:tailEnd/>
          </a:ln>
        </p:spPr>
        <p:txBody>
          <a:bodyPr vert="horz" wrap="square" lIns="0" tIns="0" rIns="0" bIns="0" numCol="1" anchor="t" anchorCtr="0" compatLnSpc="1">
            <a:prstTxWarp prst="textNoShape">
              <a:avLst/>
            </a:prstTxWarp>
          </a:bodyPr>
          <a:lstStyle>
            <a:lvl1pPr>
              <a:defRPr lang="en-US" sz="2800" dirty="0">
                <a:solidFill>
                  <a:schemeClr val="bg1">
                    <a:lumMod val="50000"/>
                  </a:schemeClr>
                </a:solidFill>
              </a:defRPr>
            </a:lvl1pPr>
          </a:lstStyle>
          <a:p>
            <a:pPr lvl="0"/>
            <a:r>
              <a:rPr lang="en-US" dirty="0" smtClean="0"/>
              <a:t>Click to edit Master title style</a:t>
            </a:r>
            <a:endParaRPr lang="en-US" dirty="0"/>
          </a:p>
        </p:txBody>
      </p:sp>
      <p:sp>
        <p:nvSpPr>
          <p:cNvPr id="4" name="Text Placeholder 4"/>
          <p:cNvSpPr>
            <a:spLocks noGrp="1"/>
          </p:cNvSpPr>
          <p:nvPr>
            <p:ph type="body" sz="quarter" idx="10"/>
          </p:nvPr>
        </p:nvSpPr>
        <p:spPr>
          <a:xfrm>
            <a:off x="228600" y="6564086"/>
            <a:ext cx="8915400" cy="293914"/>
          </a:xfrm>
        </p:spPr>
        <p:txBody>
          <a:bodyPr lIns="0" rIns="45720" anchor="b"/>
          <a:lstStyle>
            <a:lvl1pPr marL="0" indent="0" algn="r">
              <a:buNone/>
              <a:defRPr sz="1000">
                <a:solidFill>
                  <a:schemeClr val="bg1">
                    <a:lumMod val="50000"/>
                  </a:schemeClr>
                </a:solidFill>
              </a:defRPr>
            </a:lvl1pPr>
          </a:lstStyle>
          <a:p>
            <a:pPr lvl="0"/>
            <a:endParaRPr lang="en-US" dirty="0"/>
          </a:p>
        </p:txBody>
      </p:sp>
    </p:spTree>
    <p:extLst>
      <p:ext uri="{BB962C8B-B14F-4D97-AF65-F5344CB8AC3E}">
        <p14:creationId xmlns:p14="http://schemas.microsoft.com/office/powerpoint/2010/main" val="387506562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8400"/>
            <a:ext cx="2133600" cy="457200"/>
          </a:xfrm>
          <a:prstGeom prst="rect">
            <a:avLst/>
          </a:prstGeom>
        </p:spPr>
        <p:txBody>
          <a:bodyPr/>
          <a:lstStyle>
            <a:lvl1pPr>
              <a:defRPr/>
            </a:lvl1pPr>
          </a:lstStyle>
          <a:p>
            <a:fld id="{2A3F02F8-5A1D-4B55-9761-57B15B3272B6}" type="datetimeFigureOut">
              <a:rPr lang="en-US" smtClean="0"/>
              <a:pPr/>
              <a:t>3/28/2016</a:t>
            </a:fld>
            <a:endParaRPr lang="en-US"/>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4" name="Slide Number Placeholder 3"/>
          <p:cNvSpPr>
            <a:spLocks noGrp="1"/>
          </p:cNvSpPr>
          <p:nvPr>
            <p:ph type="sldNum" sz="quarter" idx="12"/>
          </p:nvPr>
        </p:nvSpPr>
        <p:spPr>
          <a:xfrm>
            <a:off x="6553200" y="6248400"/>
            <a:ext cx="2133600" cy="457200"/>
          </a:xfrm>
          <a:prstGeom prst="rect">
            <a:avLst/>
          </a:prstGeom>
        </p:spPr>
        <p:txBody>
          <a:bodyPr/>
          <a:lstStyle>
            <a:lvl1pPr>
              <a:defRPr smtClean="0"/>
            </a:lvl1pPr>
          </a:lstStyle>
          <a:p>
            <a:fld id="{6F1A06F1-E75E-4423-8F4B-206650EE80B3}" type="slidenum">
              <a:rPr lang="en-US" smtClean="0"/>
              <a:pPr/>
              <a:t>‹#›</a:t>
            </a:fld>
            <a:endParaRPr lang="en-US"/>
          </a:p>
        </p:txBody>
      </p:sp>
      <p:sp>
        <p:nvSpPr>
          <p:cNvPr id="7" name="Text Placeholder 4"/>
          <p:cNvSpPr>
            <a:spLocks noGrp="1"/>
          </p:cNvSpPr>
          <p:nvPr>
            <p:ph type="body" sz="quarter" idx="13"/>
          </p:nvPr>
        </p:nvSpPr>
        <p:spPr>
          <a:xfrm>
            <a:off x="228600" y="6564086"/>
            <a:ext cx="8915400" cy="293914"/>
          </a:xfrm>
        </p:spPr>
        <p:txBody>
          <a:bodyPr anchor="b"/>
          <a:lstStyle>
            <a:lvl1pPr marL="0" indent="0" algn="r">
              <a:buNone/>
              <a:defRPr sz="1000">
                <a:solidFill>
                  <a:schemeClr val="bg1">
                    <a:lumMod val="50000"/>
                  </a:schemeClr>
                </a:solidFill>
              </a:defRPr>
            </a:lvl1pPr>
          </a:lstStyle>
          <a:p>
            <a:pPr lvl="0"/>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max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1"/>
            <a:ext cx="8686800" cy="609599"/>
          </a:xfrm>
        </p:spPr>
        <p:txBody>
          <a:bodyPr lIns="0" tIns="0" rIns="0" bIns="0"/>
          <a:lstStyle>
            <a:lvl1pPr>
              <a:defRPr sz="2800">
                <a:solidFill>
                  <a:schemeClr val="bg1">
                    <a:lumMod val="50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990600"/>
            <a:ext cx="8534400" cy="5715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11"/>
          </p:nvPr>
        </p:nvSpPr>
        <p:spPr>
          <a:xfrm>
            <a:off x="228600" y="6564086"/>
            <a:ext cx="8915400" cy="293914"/>
          </a:xfrm>
        </p:spPr>
        <p:txBody>
          <a:bodyPr anchor="b"/>
          <a:lstStyle>
            <a:lvl1pPr marL="0" indent="0" algn="r">
              <a:buNone/>
              <a:defRPr sz="1000">
                <a:solidFill>
                  <a:schemeClr val="bg1">
                    <a:lumMod val="50000"/>
                  </a:schemeClr>
                </a:solidFill>
              </a:defRPr>
            </a:lvl1pPr>
          </a:lstStyle>
          <a:p>
            <a:pPr lvl="0"/>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plain text, max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1"/>
            <a:ext cx="8686800" cy="609599"/>
          </a:xfrm>
          <a:noFill/>
          <a:ln w="9525">
            <a:noFill/>
            <a:miter lim="800000"/>
            <a:headEnd/>
            <a:tailEnd/>
          </a:ln>
        </p:spPr>
        <p:txBody>
          <a:bodyPr vert="horz" wrap="square" lIns="0" tIns="0" rIns="0" bIns="0" numCol="1" anchor="t" anchorCtr="0" compatLnSpc="1">
            <a:prstTxWarp prst="textNoShape">
              <a:avLst/>
            </a:prstTxWarp>
          </a:bodyPr>
          <a:lstStyle>
            <a:lvl1pPr>
              <a:defRPr lang="en-US" sz="2800" dirty="0">
                <a:solidFill>
                  <a:schemeClr val="bg1">
                    <a:lumMod val="50000"/>
                  </a:schemeClr>
                </a:solidFill>
              </a:defRPr>
            </a:lvl1pPr>
          </a:lstStyle>
          <a:p>
            <a:pPr lvl="0"/>
            <a:r>
              <a:rPr lang="en-US" dirty="0" smtClean="0"/>
              <a:t>Click to edit Master title style</a:t>
            </a:r>
            <a:endParaRPr lang="en-US" dirty="0"/>
          </a:p>
        </p:txBody>
      </p:sp>
      <p:sp>
        <p:nvSpPr>
          <p:cNvPr id="3" name="Content Placeholder 2"/>
          <p:cNvSpPr>
            <a:spLocks noGrp="1"/>
          </p:cNvSpPr>
          <p:nvPr>
            <p:ph idx="1" hasCustomPrompt="1"/>
          </p:nvPr>
        </p:nvSpPr>
        <p:spPr>
          <a:xfrm>
            <a:off x="457200" y="2362200"/>
            <a:ext cx="8534400" cy="2895600"/>
          </a:xfrm>
        </p:spPr>
        <p:txBody>
          <a:bodyPr anchor="ctr" anchorCtr="0"/>
          <a:lstStyle>
            <a:lvl1pPr marL="0" indent="0" algn="ctr">
              <a:buNone/>
              <a:defRPr/>
            </a:lvl1pPr>
          </a:lstStyle>
          <a:p>
            <a:pPr lvl="0"/>
            <a:r>
              <a:rPr lang="en-US" dirty="0" smtClean="0"/>
              <a:t>Text</a:t>
            </a:r>
            <a:endParaRPr lang="en-US" dirty="0"/>
          </a:p>
        </p:txBody>
      </p:sp>
      <p:sp>
        <p:nvSpPr>
          <p:cNvPr id="6" name="Text Placeholder 4"/>
          <p:cNvSpPr>
            <a:spLocks noGrp="1"/>
          </p:cNvSpPr>
          <p:nvPr>
            <p:ph type="body" sz="quarter" idx="10"/>
          </p:nvPr>
        </p:nvSpPr>
        <p:spPr>
          <a:xfrm>
            <a:off x="228600" y="6564086"/>
            <a:ext cx="8915400" cy="293914"/>
          </a:xfrm>
        </p:spPr>
        <p:txBody>
          <a:bodyPr anchor="b"/>
          <a:lstStyle>
            <a:lvl1pPr marL="0" indent="0" algn="r">
              <a:buNone/>
              <a:defRPr sz="1000">
                <a:solidFill>
                  <a:schemeClr val="bg1">
                    <a:lumMod val="50000"/>
                  </a:schemeClr>
                </a:solidFill>
              </a:defRPr>
            </a:lvl1pPr>
          </a:lstStyle>
          <a:p>
            <a:pPr lvl="0"/>
            <a:endParaRPr lang="en-US" dirty="0"/>
          </a:p>
        </p:txBody>
      </p:sp>
    </p:spTree>
    <p:extLst>
      <p:ext uri="{BB962C8B-B14F-4D97-AF65-F5344CB8AC3E}">
        <p14:creationId xmlns:p14="http://schemas.microsoft.com/office/powerpoint/2010/main" val="7394671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only (title off screen)">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8229600" cy="609599"/>
          </a:xfrm>
        </p:spPr>
        <p:txBody>
          <a:bodyPr lIns="0" tIns="0" rIns="0" bIns="0"/>
          <a:lstStyle/>
          <a:p>
            <a:r>
              <a:rPr lang="en-US" dirty="0" smtClean="0"/>
              <a:t>Click to edit Master title style</a:t>
            </a:r>
            <a:endParaRPr lang="en-US" dirty="0"/>
          </a:p>
        </p:txBody>
      </p:sp>
      <p:sp>
        <p:nvSpPr>
          <p:cNvPr id="3" name="Content Placeholder 2"/>
          <p:cNvSpPr>
            <a:spLocks noGrp="1"/>
          </p:cNvSpPr>
          <p:nvPr>
            <p:ph idx="1"/>
          </p:nvPr>
        </p:nvSpPr>
        <p:spPr>
          <a:xfrm>
            <a:off x="304800" y="76200"/>
            <a:ext cx="8759952" cy="670255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4"/>
          <p:cNvSpPr>
            <a:spLocks noGrp="1"/>
          </p:cNvSpPr>
          <p:nvPr>
            <p:ph type="body" sz="quarter" idx="10"/>
          </p:nvPr>
        </p:nvSpPr>
        <p:spPr>
          <a:xfrm>
            <a:off x="228600" y="6564086"/>
            <a:ext cx="8915400" cy="293914"/>
          </a:xfrm>
        </p:spPr>
        <p:txBody>
          <a:bodyPr anchor="b"/>
          <a:lstStyle>
            <a:lvl1pPr marL="0" indent="0" algn="r">
              <a:buNone/>
              <a:defRPr sz="1000">
                <a:solidFill>
                  <a:schemeClr val="bg1">
                    <a:lumMod val="50000"/>
                  </a:schemeClr>
                </a:solidFill>
              </a:defRPr>
            </a:lvl1pPr>
          </a:lstStyle>
          <a:p>
            <a:pPr lvl="0"/>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ja-JP" dirty="0" smtClean="0"/>
              <a:t>Click to edit Master title style</a:t>
            </a:r>
          </a:p>
        </p:txBody>
      </p:sp>
      <p:sp>
        <p:nvSpPr>
          <p:cNvPr id="4505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ja-JP" dirty="0" smtClean="0"/>
              <a:t>Click to edit Master text styles</a:t>
            </a:r>
          </a:p>
          <a:p>
            <a:pPr lvl="1"/>
            <a:r>
              <a:rPr lang="en-US" altLang="ja-JP" dirty="0" smtClean="0"/>
              <a:t>Second level</a:t>
            </a:r>
          </a:p>
          <a:p>
            <a:pPr lvl="2"/>
            <a:r>
              <a:rPr lang="en-US" altLang="ja-JP" dirty="0" smtClean="0"/>
              <a:t>Third level</a:t>
            </a:r>
          </a:p>
          <a:p>
            <a:pPr lvl="3"/>
            <a:r>
              <a:rPr lang="en-US" altLang="ja-JP" dirty="0" smtClean="0"/>
              <a:t>Fourth level</a:t>
            </a:r>
          </a:p>
          <a:p>
            <a:pPr lvl="4"/>
            <a:r>
              <a:rPr lang="en-US" altLang="ja-JP" dirty="0" smtClean="0"/>
              <a:t>Fifth level</a:t>
            </a:r>
          </a:p>
        </p:txBody>
      </p:sp>
      <p:sp>
        <p:nvSpPr>
          <p:cNvPr id="161799" name="Rectangle 7"/>
          <p:cNvSpPr>
            <a:spLocks noChangeArrowheads="1"/>
          </p:cNvSpPr>
          <p:nvPr/>
        </p:nvSpPr>
        <p:spPr bwMode="auto">
          <a:xfrm>
            <a:off x="0" y="0"/>
            <a:ext cx="228600" cy="2286000"/>
          </a:xfrm>
          <a:prstGeom prst="rect">
            <a:avLst/>
          </a:prstGeom>
          <a:solidFill>
            <a:schemeClr val="tx2"/>
          </a:solidFill>
          <a:ln w="9525">
            <a:noFill/>
            <a:miter lim="800000"/>
            <a:headEnd/>
            <a:tailEnd/>
          </a:ln>
          <a:effectLst/>
        </p:spPr>
        <p:txBody>
          <a:bodyPr wrap="none" anchor="ctr"/>
          <a:lstStyle/>
          <a:p>
            <a:pPr algn="ctr">
              <a:defRPr/>
            </a:pPr>
            <a:endParaRPr lang="en-US" sz="2400" b="0">
              <a:latin typeface="Times New Roman" pitchFamily="18" charset="0"/>
              <a:cs typeface="Arial" charset="0"/>
            </a:endParaRPr>
          </a:p>
        </p:txBody>
      </p:sp>
      <p:sp>
        <p:nvSpPr>
          <p:cNvPr id="161801" name="Rectangle 9"/>
          <p:cNvSpPr>
            <a:spLocks noChangeArrowheads="1"/>
          </p:cNvSpPr>
          <p:nvPr/>
        </p:nvSpPr>
        <p:spPr bwMode="auto">
          <a:xfrm>
            <a:off x="0" y="2286000"/>
            <a:ext cx="228600" cy="2286000"/>
          </a:xfrm>
          <a:prstGeom prst="rect">
            <a:avLst/>
          </a:prstGeom>
          <a:solidFill>
            <a:schemeClr val="bg2"/>
          </a:solidFill>
          <a:ln w="9525">
            <a:noFill/>
            <a:miter lim="800000"/>
            <a:headEnd/>
            <a:tailEnd/>
          </a:ln>
          <a:effectLst/>
        </p:spPr>
        <p:txBody>
          <a:bodyPr wrap="none" anchor="ctr"/>
          <a:lstStyle/>
          <a:p>
            <a:pPr algn="ctr">
              <a:defRPr/>
            </a:pPr>
            <a:endParaRPr lang="en-US" sz="2400" b="0">
              <a:latin typeface="Times New Roman" pitchFamily="18" charset="0"/>
              <a:cs typeface="Arial" charset="0"/>
            </a:endParaRPr>
          </a:p>
        </p:txBody>
      </p:sp>
      <p:sp>
        <p:nvSpPr>
          <p:cNvPr id="161802" name="Rectangle 10"/>
          <p:cNvSpPr>
            <a:spLocks noChangeArrowheads="1"/>
          </p:cNvSpPr>
          <p:nvPr/>
        </p:nvSpPr>
        <p:spPr bwMode="auto">
          <a:xfrm>
            <a:off x="0" y="4572000"/>
            <a:ext cx="228600" cy="2286000"/>
          </a:xfrm>
          <a:prstGeom prst="rect">
            <a:avLst/>
          </a:prstGeom>
          <a:solidFill>
            <a:schemeClr val="tx2"/>
          </a:solidFill>
          <a:ln w="9525">
            <a:noFill/>
            <a:miter lim="800000"/>
            <a:headEnd/>
            <a:tailEnd/>
          </a:ln>
          <a:effectLst/>
        </p:spPr>
        <p:txBody>
          <a:bodyPr wrap="none" anchor="ctr"/>
          <a:lstStyle/>
          <a:p>
            <a:pPr algn="ctr">
              <a:defRPr/>
            </a:pPr>
            <a:endParaRPr lang="en-US" sz="2400" b="0">
              <a:latin typeface="Times New Roman" pitchFamily="18" charset="0"/>
              <a:cs typeface="Arial" charset="0"/>
            </a:endParaRPr>
          </a:p>
        </p:txBody>
      </p:sp>
    </p:spTree>
  </p:cSld>
  <p:clrMap bg1="lt1" tx1="dk1" bg2="lt2" tx2="dk2" accent1="accent1" accent2="accent2" accent3="accent3" accent4="accent4" accent5="accent5" accent6="accent6" hlink="hlink" folHlink="folHlink"/>
  <p:sldLayoutIdLst>
    <p:sldLayoutId id="2147483793" r:id="rId1"/>
    <p:sldLayoutId id="2147483847" r:id="rId2"/>
    <p:sldLayoutId id="2147483799" r:id="rId3"/>
    <p:sldLayoutId id="2147483844" r:id="rId4"/>
    <p:sldLayoutId id="2147483848" r:id="rId5"/>
    <p:sldLayoutId id="2147483846" r:id="rId6"/>
  </p:sldLayoutIdLst>
  <p:timing>
    <p:tnLst>
      <p:par>
        <p:cTn id="1" dur="indefinite" restart="never" nodeType="tmRoot"/>
      </p:par>
    </p:tnLst>
  </p:timing>
  <p:txStyles>
    <p:titleStyle>
      <a:lvl1pPr algn="l" rtl="0" eaLnBrk="1" fontAlgn="base" hangingPunct="1">
        <a:spcBef>
          <a:spcPct val="0"/>
        </a:spcBef>
        <a:spcAft>
          <a:spcPct val="0"/>
        </a:spcAft>
        <a:defRPr kumimoji="1" sz="4400" b="1">
          <a:solidFill>
            <a:schemeClr val="tx1"/>
          </a:solidFill>
          <a:latin typeface="+mj-lt"/>
          <a:ea typeface="+mj-ea"/>
          <a:cs typeface="+mj-cs"/>
        </a:defRPr>
      </a:lvl1pPr>
      <a:lvl2pPr algn="l" rtl="0" eaLnBrk="1" fontAlgn="base" hangingPunct="1">
        <a:spcBef>
          <a:spcPct val="0"/>
        </a:spcBef>
        <a:spcAft>
          <a:spcPct val="0"/>
        </a:spcAft>
        <a:defRPr kumimoji="1" sz="4400" b="1">
          <a:solidFill>
            <a:schemeClr val="bg2"/>
          </a:solidFill>
          <a:latin typeface="Garamond" pitchFamily="18" charset="0"/>
          <a:ea typeface="ＭＳ Ｐゴシック" pitchFamily="50" charset="-128"/>
        </a:defRPr>
      </a:lvl2pPr>
      <a:lvl3pPr algn="l" rtl="0" eaLnBrk="1" fontAlgn="base" hangingPunct="1">
        <a:spcBef>
          <a:spcPct val="0"/>
        </a:spcBef>
        <a:spcAft>
          <a:spcPct val="0"/>
        </a:spcAft>
        <a:defRPr kumimoji="1" sz="4400" b="1">
          <a:solidFill>
            <a:schemeClr val="bg2"/>
          </a:solidFill>
          <a:latin typeface="Garamond" pitchFamily="18" charset="0"/>
          <a:ea typeface="ＭＳ Ｐゴシック" pitchFamily="50" charset="-128"/>
        </a:defRPr>
      </a:lvl3pPr>
      <a:lvl4pPr algn="l" rtl="0" eaLnBrk="1" fontAlgn="base" hangingPunct="1">
        <a:spcBef>
          <a:spcPct val="0"/>
        </a:spcBef>
        <a:spcAft>
          <a:spcPct val="0"/>
        </a:spcAft>
        <a:defRPr kumimoji="1" sz="4400" b="1">
          <a:solidFill>
            <a:schemeClr val="bg2"/>
          </a:solidFill>
          <a:latin typeface="Garamond" pitchFamily="18" charset="0"/>
          <a:ea typeface="ＭＳ Ｐゴシック" pitchFamily="50" charset="-128"/>
        </a:defRPr>
      </a:lvl4pPr>
      <a:lvl5pPr algn="l" rtl="0" eaLnBrk="1" fontAlgn="base" hangingPunct="1">
        <a:spcBef>
          <a:spcPct val="0"/>
        </a:spcBef>
        <a:spcAft>
          <a:spcPct val="0"/>
        </a:spcAft>
        <a:defRPr kumimoji="1" sz="4400" b="1">
          <a:solidFill>
            <a:schemeClr val="bg2"/>
          </a:solidFill>
          <a:latin typeface="Garamond" pitchFamily="18" charset="0"/>
          <a:ea typeface="ＭＳ Ｐゴシック" pitchFamily="50" charset="-128"/>
        </a:defRPr>
      </a:lvl5pPr>
      <a:lvl6pPr marL="457200" algn="l" rtl="0" eaLnBrk="1" fontAlgn="base" hangingPunct="1">
        <a:spcBef>
          <a:spcPct val="0"/>
        </a:spcBef>
        <a:spcAft>
          <a:spcPct val="0"/>
        </a:spcAft>
        <a:defRPr kumimoji="1" sz="4400" b="1">
          <a:solidFill>
            <a:schemeClr val="bg2"/>
          </a:solidFill>
          <a:latin typeface="Garamond" pitchFamily="18" charset="0"/>
          <a:ea typeface="ＭＳ Ｐゴシック" pitchFamily="50" charset="-128"/>
        </a:defRPr>
      </a:lvl6pPr>
      <a:lvl7pPr marL="914400" algn="l" rtl="0" eaLnBrk="1" fontAlgn="base" hangingPunct="1">
        <a:spcBef>
          <a:spcPct val="0"/>
        </a:spcBef>
        <a:spcAft>
          <a:spcPct val="0"/>
        </a:spcAft>
        <a:defRPr kumimoji="1" sz="4400" b="1">
          <a:solidFill>
            <a:schemeClr val="bg2"/>
          </a:solidFill>
          <a:latin typeface="Garamond" pitchFamily="18" charset="0"/>
          <a:ea typeface="ＭＳ Ｐゴシック" pitchFamily="50" charset="-128"/>
        </a:defRPr>
      </a:lvl7pPr>
      <a:lvl8pPr marL="1371600" algn="l" rtl="0" eaLnBrk="1" fontAlgn="base" hangingPunct="1">
        <a:spcBef>
          <a:spcPct val="0"/>
        </a:spcBef>
        <a:spcAft>
          <a:spcPct val="0"/>
        </a:spcAft>
        <a:defRPr kumimoji="1" sz="4400" b="1">
          <a:solidFill>
            <a:schemeClr val="bg2"/>
          </a:solidFill>
          <a:latin typeface="Garamond" pitchFamily="18" charset="0"/>
          <a:ea typeface="ＭＳ Ｐゴシック" pitchFamily="50" charset="-128"/>
        </a:defRPr>
      </a:lvl8pPr>
      <a:lvl9pPr marL="1828800" algn="l" rtl="0" eaLnBrk="1" fontAlgn="base" hangingPunct="1">
        <a:spcBef>
          <a:spcPct val="0"/>
        </a:spcBef>
        <a:spcAft>
          <a:spcPct val="0"/>
        </a:spcAft>
        <a:defRPr kumimoji="1" sz="4400" b="1">
          <a:solidFill>
            <a:schemeClr val="bg2"/>
          </a:solidFill>
          <a:latin typeface="Garamond" pitchFamily="18" charset="0"/>
          <a:ea typeface="ＭＳ Ｐゴシック" pitchFamily="50" charset="-128"/>
        </a:defRPr>
      </a:lvl9pPr>
    </p:titleStyle>
    <p:bodyStyle>
      <a:lvl1pPr marL="342900" indent="-342900" algn="l" rtl="0" eaLnBrk="1" fontAlgn="base" hangingPunct="1">
        <a:spcBef>
          <a:spcPct val="20000"/>
        </a:spcBef>
        <a:spcAft>
          <a:spcPct val="0"/>
        </a:spcAft>
        <a:buClr>
          <a:schemeClr val="bg2"/>
        </a:buClr>
        <a:buSzPct val="75000"/>
        <a:buFont typeface="Wingdings" pitchFamily="2" charset="2"/>
        <a:buChar char="p"/>
        <a:defRPr kumimoji="1"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SzPct val="75000"/>
        <a:buFont typeface="Wingdings" pitchFamily="2" charset="2"/>
        <a:buChar char="n"/>
        <a:defRPr kumimoji="1" sz="2400">
          <a:solidFill>
            <a:schemeClr val="tx1"/>
          </a:solidFill>
          <a:latin typeface="+mn-lt"/>
          <a:ea typeface="+mn-ea"/>
        </a:defRPr>
      </a:lvl2pPr>
      <a:lvl3pPr marL="1143000" indent="-228600" algn="l" rtl="0" eaLnBrk="1" fontAlgn="base" hangingPunct="1">
        <a:spcBef>
          <a:spcPct val="20000"/>
        </a:spcBef>
        <a:spcAft>
          <a:spcPct val="0"/>
        </a:spcAft>
        <a:buClr>
          <a:schemeClr val="accent1"/>
        </a:buClr>
        <a:buSzPct val="65000"/>
        <a:buFont typeface="Wingdings" pitchFamily="2" charset="2"/>
        <a:buChar char="p"/>
        <a:defRPr kumimoji="1" sz="2000">
          <a:solidFill>
            <a:schemeClr val="tx1"/>
          </a:solidFill>
          <a:latin typeface="+mn-lt"/>
          <a:ea typeface="+mn-ea"/>
        </a:defRPr>
      </a:lvl3pPr>
      <a:lvl4pPr marL="1600200" indent="-228600" algn="l" rtl="0" eaLnBrk="1" fontAlgn="base" hangingPunct="1">
        <a:spcBef>
          <a:spcPct val="20000"/>
        </a:spcBef>
        <a:spcAft>
          <a:spcPct val="0"/>
        </a:spcAft>
        <a:buClr>
          <a:schemeClr val="bg2"/>
        </a:buClr>
        <a:buFont typeface="Wingdings" pitchFamily="2" charset="2"/>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tx2"/>
        </a:buClr>
        <a:buSzPct val="80000"/>
        <a:buFont typeface="Wingdings" pitchFamily="2" charset="2"/>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tx2"/>
        </a:buClr>
        <a:buSzPct val="80000"/>
        <a:buFont typeface="Wingdings" pitchFamily="2" charset="2"/>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tx2"/>
        </a:buClr>
        <a:buSzPct val="80000"/>
        <a:buFont typeface="Wingdings" pitchFamily="2" charset="2"/>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tx2"/>
        </a:buClr>
        <a:buSzPct val="80000"/>
        <a:buFont typeface="Wingdings" pitchFamily="2" charset="2"/>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williammalone.com/articles/create-html5-canvas-javascript-drawing-app/"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youtu.be/_YYOnqMN4wQ?t=58s"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vim.wikia.com/wiki/Using_undo_branches"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87475"/>
            <a:ext cx="7772400" cy="2955926"/>
          </a:xfrm>
        </p:spPr>
        <p:txBody>
          <a:bodyPr anchor="ctr">
            <a:noAutofit/>
          </a:bodyPr>
          <a:lstStyle/>
          <a:p>
            <a:pPr algn="ctr"/>
            <a:r>
              <a:rPr lang="en-US" sz="5300" smtClean="0"/>
              <a:t>End-user programming</a:t>
            </a:r>
            <a:br>
              <a:rPr lang="en-US" sz="5300" smtClean="0"/>
            </a:br>
            <a:r>
              <a:rPr lang="en-US" sz="5300" smtClean="0"/>
              <a:t>+</a:t>
            </a:r>
            <a:r>
              <a:rPr lang="en-US" sz="5300"/>
              <a:t/>
            </a:r>
            <a:br>
              <a:rPr lang="en-US" sz="5300"/>
            </a:br>
            <a:r>
              <a:rPr lang="en-US" sz="5300" smtClean="0"/>
              <a:t>Supporting Undo</a:t>
            </a:r>
            <a:endParaRPr lang="en-US" sz="5300" dirty="0"/>
          </a:p>
        </p:txBody>
      </p:sp>
      <p:sp>
        <p:nvSpPr>
          <p:cNvPr id="9" name="Text Placeholder 8"/>
          <p:cNvSpPr>
            <a:spLocks noGrp="1"/>
          </p:cNvSpPr>
          <p:nvPr>
            <p:ph type="body" sz="quarter" idx="13"/>
          </p:nvPr>
        </p:nvSpPr>
        <p:spPr/>
        <p:txBody>
          <a:bodyPr/>
          <a:lstStyle/>
          <a:p>
            <a:endParaRPr lang="en-US"/>
          </a:p>
        </p:txBody>
      </p:sp>
      <p:sp>
        <p:nvSpPr>
          <p:cNvPr id="5" name="Subtitle 2"/>
          <p:cNvSpPr txBox="1">
            <a:spLocks/>
          </p:cNvSpPr>
          <p:nvPr/>
        </p:nvSpPr>
        <p:spPr bwMode="auto">
          <a:xfrm>
            <a:off x="304800" y="5181600"/>
            <a:ext cx="8839200" cy="138248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bg2"/>
              </a:buClr>
              <a:buSzPct val="75000"/>
              <a:buFont typeface="Wingdings" pitchFamily="2" charset="2"/>
              <a:buNone/>
              <a:defRPr kumimoji="1" sz="2800">
                <a:solidFill>
                  <a:schemeClr val="tx1"/>
                </a:solidFill>
                <a:latin typeface="+mn-lt"/>
                <a:ea typeface="+mn-ea"/>
                <a:cs typeface="+mn-cs"/>
              </a:defRPr>
            </a:lvl1pPr>
            <a:lvl2pPr marL="457200" indent="0" algn="ctr" rtl="0" eaLnBrk="1" fontAlgn="base" hangingPunct="1">
              <a:spcBef>
                <a:spcPct val="20000"/>
              </a:spcBef>
              <a:spcAft>
                <a:spcPct val="0"/>
              </a:spcAft>
              <a:buClr>
                <a:schemeClr val="tx2"/>
              </a:buClr>
              <a:buSzPct val="75000"/>
              <a:buFont typeface="Wingdings" pitchFamily="2" charset="2"/>
              <a:buNone/>
              <a:defRPr kumimoji="1" sz="2400">
                <a:solidFill>
                  <a:schemeClr val="tx1"/>
                </a:solidFill>
                <a:latin typeface="+mn-lt"/>
                <a:ea typeface="+mn-ea"/>
              </a:defRPr>
            </a:lvl2pPr>
            <a:lvl3pPr marL="914400" indent="0" algn="ctr" rtl="0" eaLnBrk="1" fontAlgn="base" hangingPunct="1">
              <a:spcBef>
                <a:spcPct val="20000"/>
              </a:spcBef>
              <a:spcAft>
                <a:spcPct val="0"/>
              </a:spcAft>
              <a:buClr>
                <a:schemeClr val="accent1"/>
              </a:buClr>
              <a:buSzPct val="65000"/>
              <a:buFont typeface="Wingdings" pitchFamily="2" charset="2"/>
              <a:buNone/>
              <a:defRPr kumimoji="1" sz="2000">
                <a:solidFill>
                  <a:schemeClr val="tx1"/>
                </a:solidFill>
                <a:latin typeface="+mn-lt"/>
                <a:ea typeface="+mn-ea"/>
              </a:defRPr>
            </a:lvl3pPr>
            <a:lvl4pPr marL="1371600" indent="0" algn="ctr" rtl="0" eaLnBrk="1" fontAlgn="base" hangingPunct="1">
              <a:spcBef>
                <a:spcPct val="20000"/>
              </a:spcBef>
              <a:spcAft>
                <a:spcPct val="0"/>
              </a:spcAft>
              <a:buClr>
                <a:schemeClr val="bg2"/>
              </a:buClr>
              <a:buFont typeface="Wingdings" pitchFamily="2" charset="2"/>
              <a:buNone/>
              <a:defRPr kumimoji="1" sz="2000">
                <a:solidFill>
                  <a:schemeClr val="tx1"/>
                </a:solidFill>
                <a:latin typeface="+mn-lt"/>
                <a:ea typeface="+mn-ea"/>
              </a:defRPr>
            </a:lvl4pPr>
            <a:lvl5pPr marL="1828800" indent="0" algn="ctr" rtl="0" eaLnBrk="1" fontAlgn="base" hangingPunct="1">
              <a:spcBef>
                <a:spcPct val="20000"/>
              </a:spcBef>
              <a:spcAft>
                <a:spcPct val="0"/>
              </a:spcAft>
              <a:buClr>
                <a:schemeClr val="tx2"/>
              </a:buClr>
              <a:buSzPct val="80000"/>
              <a:buFont typeface="Wingdings" pitchFamily="2" charset="2"/>
              <a:buNone/>
              <a:defRPr kumimoji="1" sz="2000">
                <a:solidFill>
                  <a:schemeClr val="tx1"/>
                </a:solidFill>
                <a:latin typeface="+mn-lt"/>
                <a:ea typeface="+mn-ea"/>
              </a:defRPr>
            </a:lvl5pPr>
            <a:lvl6pPr marL="2286000" indent="0" algn="ctr" rtl="0" eaLnBrk="1" fontAlgn="base" hangingPunct="1">
              <a:spcBef>
                <a:spcPct val="20000"/>
              </a:spcBef>
              <a:spcAft>
                <a:spcPct val="0"/>
              </a:spcAft>
              <a:buClr>
                <a:schemeClr val="tx2"/>
              </a:buClr>
              <a:buSzPct val="80000"/>
              <a:buFont typeface="Wingdings" pitchFamily="2" charset="2"/>
              <a:buNone/>
              <a:defRPr kumimoji="1" sz="2000">
                <a:solidFill>
                  <a:schemeClr val="tx1"/>
                </a:solidFill>
                <a:latin typeface="+mn-lt"/>
                <a:ea typeface="+mn-ea"/>
              </a:defRPr>
            </a:lvl6pPr>
            <a:lvl7pPr marL="2743200" indent="0" algn="ctr" rtl="0" eaLnBrk="1" fontAlgn="base" hangingPunct="1">
              <a:spcBef>
                <a:spcPct val="20000"/>
              </a:spcBef>
              <a:spcAft>
                <a:spcPct val="0"/>
              </a:spcAft>
              <a:buClr>
                <a:schemeClr val="tx2"/>
              </a:buClr>
              <a:buSzPct val="80000"/>
              <a:buFont typeface="Wingdings" pitchFamily="2" charset="2"/>
              <a:buNone/>
              <a:defRPr kumimoji="1" sz="2000">
                <a:solidFill>
                  <a:schemeClr val="tx1"/>
                </a:solidFill>
                <a:latin typeface="+mn-lt"/>
                <a:ea typeface="+mn-ea"/>
              </a:defRPr>
            </a:lvl7pPr>
            <a:lvl8pPr marL="3200400" indent="0" algn="ctr" rtl="0" eaLnBrk="1" fontAlgn="base" hangingPunct="1">
              <a:spcBef>
                <a:spcPct val="20000"/>
              </a:spcBef>
              <a:spcAft>
                <a:spcPct val="0"/>
              </a:spcAft>
              <a:buClr>
                <a:schemeClr val="tx2"/>
              </a:buClr>
              <a:buSzPct val="80000"/>
              <a:buFont typeface="Wingdings" pitchFamily="2" charset="2"/>
              <a:buNone/>
              <a:defRPr kumimoji="1" sz="2000">
                <a:solidFill>
                  <a:schemeClr val="tx1"/>
                </a:solidFill>
                <a:latin typeface="+mn-lt"/>
                <a:ea typeface="+mn-ea"/>
              </a:defRPr>
            </a:lvl8pPr>
            <a:lvl9pPr marL="3657600" indent="0" algn="ctr" rtl="0" eaLnBrk="1" fontAlgn="base" hangingPunct="1">
              <a:spcBef>
                <a:spcPct val="20000"/>
              </a:spcBef>
              <a:spcAft>
                <a:spcPct val="0"/>
              </a:spcAft>
              <a:buClr>
                <a:schemeClr val="tx2"/>
              </a:buClr>
              <a:buSzPct val="80000"/>
              <a:buFont typeface="Wingdings" pitchFamily="2" charset="2"/>
              <a:buNone/>
              <a:defRPr kumimoji="1" sz="2000">
                <a:solidFill>
                  <a:schemeClr val="tx1"/>
                </a:solidFill>
                <a:latin typeface="+mn-lt"/>
                <a:ea typeface="+mn-ea"/>
              </a:defRPr>
            </a:lvl9pPr>
          </a:lstStyle>
          <a:p>
            <a:r>
              <a:rPr lang="en-US" sz="2400" kern="0" dirty="0" smtClean="0"/>
              <a:t>ECE 695</a:t>
            </a:r>
          </a:p>
          <a:p>
            <a:r>
              <a:rPr lang="en-US" sz="2400" kern="0" dirty="0" smtClean="0"/>
              <a:t>Alexander J. Quinn</a:t>
            </a:r>
          </a:p>
          <a:p>
            <a:r>
              <a:rPr lang="en-US" sz="2400" kern="0" smtClean="0"/>
              <a:t>March 7, </a:t>
            </a:r>
            <a:r>
              <a:rPr lang="en-US" sz="2400" kern="0" dirty="0" smtClean="0"/>
              <a:t>2016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4" name="Content Placeholder 3"/>
          <p:cNvSpPr>
            <a:spLocks noGrp="1"/>
          </p:cNvSpPr>
          <p:nvPr>
            <p:ph idx="1"/>
          </p:nvPr>
        </p:nvSpPr>
        <p:spPr/>
        <p:txBody>
          <a:bodyPr anchor="ctr"/>
          <a:lstStyle/>
          <a:p>
            <a:pPr marL="0" indent="0" algn="ctr">
              <a:buNone/>
            </a:pPr>
            <a:r>
              <a:rPr lang="en-US" sz="2400" smtClean="0">
                <a:hlinkClick r:id="rId2"/>
              </a:rPr>
              <a:t>Create a drawing app with html5 canvas and javascript</a:t>
            </a:r>
            <a:endParaRPr lang="en-US" sz="2400"/>
          </a:p>
        </p:txBody>
      </p:sp>
      <p:sp>
        <p:nvSpPr>
          <p:cNvPr id="5" name="Text Placeholder 4"/>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34858088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4" name="Content Placeholder 3"/>
          <p:cNvSpPr>
            <a:spLocks noGrp="1"/>
          </p:cNvSpPr>
          <p:nvPr>
            <p:ph idx="1"/>
          </p:nvPr>
        </p:nvSpPr>
        <p:spPr>
          <a:xfrm>
            <a:off x="914400" y="76200"/>
            <a:ext cx="8150352" cy="6702552"/>
          </a:xfrm>
        </p:spPr>
        <p:txBody>
          <a:bodyPr anchor="ctr"/>
          <a:lstStyle/>
          <a:p>
            <a:pPr marL="627063" indent="-627063">
              <a:buNone/>
              <a:tabLst>
                <a:tab pos="628650" algn="l"/>
              </a:tabLst>
            </a:pPr>
            <a:r>
              <a:rPr lang="en-US" smtClean="0"/>
              <a:t>Q:	When will I get my scores for the midterm and the paper prototyping exercise?</a:t>
            </a:r>
          </a:p>
          <a:p>
            <a:pPr marL="0" indent="0">
              <a:buNone/>
              <a:tabLst>
                <a:tab pos="628650" algn="l"/>
              </a:tabLst>
            </a:pPr>
            <a:endParaRPr lang="en-US" smtClean="0"/>
          </a:p>
          <a:p>
            <a:pPr marL="0" indent="0">
              <a:buNone/>
              <a:tabLst>
                <a:tab pos="628650" algn="l"/>
              </a:tabLst>
            </a:pPr>
            <a:r>
              <a:rPr lang="en-US" smtClean="0"/>
              <a:t>A:	Later this week</a:t>
            </a:r>
            <a:endParaRPr lang="en-US"/>
          </a:p>
        </p:txBody>
      </p:sp>
      <p:sp>
        <p:nvSpPr>
          <p:cNvPr id="7" name="Text Placeholder 6"/>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923335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hlinkClick r:id="rId3"/>
          </p:cNvPr>
          <p:cNvPicPr>
            <a:picLocks noChangeAspect="1"/>
          </p:cNvPicPr>
          <p:nvPr/>
        </p:nvPicPr>
        <p:blipFill>
          <a:blip r:embed="rId4"/>
          <a:stretch>
            <a:fillRect/>
          </a:stretch>
        </p:blipFill>
        <p:spPr>
          <a:xfrm>
            <a:off x="609600" y="762000"/>
            <a:ext cx="8239125" cy="5200650"/>
          </a:xfrm>
          <a:prstGeom prst="rect">
            <a:avLst/>
          </a:prstGeom>
        </p:spPr>
      </p:pic>
      <p:sp>
        <p:nvSpPr>
          <p:cNvPr id="3" name="Text Placeholder 2"/>
          <p:cNvSpPr>
            <a:spLocks noGrp="1"/>
          </p:cNvSpPr>
          <p:nvPr>
            <p:ph type="body" sz="quarter" idx="13"/>
          </p:nvPr>
        </p:nvSpPr>
        <p:spPr/>
        <p:txBody>
          <a:bodyPr/>
          <a:lstStyle/>
          <a:p>
            <a:r>
              <a:rPr lang="en-US" smtClean="0"/>
              <a:t>Credit:  Jamie King and his son, </a:t>
            </a:r>
            <a:r>
              <a:rPr lang="en-US">
                <a:effectLst>
                  <a:glow rad="228600">
                    <a:schemeClr val="bg1">
                      <a:alpha val="40000"/>
                    </a:schemeClr>
                  </a:glow>
                </a:effectLst>
              </a:rPr>
              <a:t>https://youtu.be/_</a:t>
            </a:r>
            <a:r>
              <a:rPr lang="en-US" smtClean="0">
                <a:effectLst>
                  <a:glow rad="228600">
                    <a:schemeClr val="bg1">
                      <a:alpha val="40000"/>
                    </a:schemeClr>
                  </a:glow>
                </a:effectLst>
              </a:rPr>
              <a:t>YYOnqMN4wQ?t=58s</a:t>
            </a:r>
            <a:endParaRPr lang="en-US">
              <a:effectLst>
                <a:glow rad="228600">
                  <a:schemeClr val="bg1">
                    <a:alpha val="40000"/>
                  </a:schemeClr>
                </a:glow>
              </a:effectLst>
            </a:endParaRPr>
          </a:p>
        </p:txBody>
      </p:sp>
      <p:sp>
        <p:nvSpPr>
          <p:cNvPr id="4" name="Rectangle 3"/>
          <p:cNvSpPr/>
          <p:nvPr/>
        </p:nvSpPr>
        <p:spPr>
          <a:xfrm>
            <a:off x="762000" y="1040124"/>
            <a:ext cx="7772400" cy="461665"/>
          </a:xfrm>
          <a:prstGeom prst="rect">
            <a:avLst/>
          </a:prstGeom>
        </p:spPr>
        <p:txBody>
          <a:bodyPr wrap="square">
            <a:spAutoFit/>
          </a:bodyPr>
          <a:lstStyle/>
          <a:p>
            <a:pPr algn="ctr"/>
            <a:r>
              <a:rPr lang="en-US" sz="2400" smtClean="0">
                <a:effectLst>
                  <a:glow rad="228600">
                    <a:schemeClr val="bg1">
                      <a:alpha val="40000"/>
                    </a:schemeClr>
                  </a:glow>
                </a:effectLst>
              </a:rPr>
              <a:t>Let’s watch a 9-year-old write assembly code</a:t>
            </a:r>
          </a:p>
        </p:txBody>
      </p:sp>
      <p:pic>
        <p:nvPicPr>
          <p:cNvPr id="6" name="Picture 5">
            <a:hlinkClick r:id="rId3"/>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76700" y="2757487"/>
            <a:ext cx="1219200" cy="1209675"/>
          </a:xfrm>
          <a:prstGeom prst="rect">
            <a:avLst/>
          </a:prstGeom>
        </p:spPr>
      </p:pic>
    </p:spTree>
    <p:extLst>
      <p:ext uri="{BB962C8B-B14F-4D97-AF65-F5344CB8AC3E}">
        <p14:creationId xmlns:p14="http://schemas.microsoft.com/office/powerpoint/2010/main" val="3644714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US"/>
          </a:p>
        </p:txBody>
      </p:sp>
      <p:pic>
        <p:nvPicPr>
          <p:cNvPr id="3" name="Picture 2"/>
          <p:cNvPicPr>
            <a:picLocks noChangeAspect="1"/>
          </p:cNvPicPr>
          <p:nvPr/>
        </p:nvPicPr>
        <p:blipFill rotWithShape="1">
          <a:blip r:embed="rId2"/>
          <a:srcRect b="4758"/>
          <a:stretch/>
        </p:blipFill>
        <p:spPr>
          <a:xfrm>
            <a:off x="1103343" y="983527"/>
            <a:ext cx="7089713" cy="5884119"/>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942361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Key questions</a:t>
            </a:r>
            <a:endParaRPr lang="en-US"/>
          </a:p>
        </p:txBody>
      </p:sp>
      <p:sp>
        <p:nvSpPr>
          <p:cNvPr id="4" name="Content Placeholder 3"/>
          <p:cNvSpPr>
            <a:spLocks noGrp="1"/>
          </p:cNvSpPr>
          <p:nvPr>
            <p:ph idx="1"/>
          </p:nvPr>
        </p:nvSpPr>
        <p:spPr/>
        <p:txBody>
          <a:bodyPr/>
          <a:lstStyle/>
          <a:p>
            <a:pPr>
              <a:spcAft>
                <a:spcPts val="1800"/>
              </a:spcAft>
            </a:pPr>
            <a:r>
              <a:rPr lang="en-US" smtClean="0"/>
              <a:t>Are current programming languages an accident?</a:t>
            </a:r>
          </a:p>
          <a:p>
            <a:pPr>
              <a:spcAft>
                <a:spcPts val="1800"/>
              </a:spcAft>
            </a:pPr>
            <a:r>
              <a:rPr lang="en-US" smtClean="0"/>
              <a:t>What is “intuitive”?</a:t>
            </a:r>
          </a:p>
          <a:p>
            <a:pPr>
              <a:spcAft>
                <a:spcPts val="1800"/>
              </a:spcAft>
            </a:pPr>
            <a:r>
              <a:rPr lang="en-US" smtClean="0"/>
              <a:t>How can we understand what is intuitive?</a:t>
            </a:r>
            <a:endParaRPr lang="en-US"/>
          </a:p>
        </p:txBody>
      </p:sp>
      <p:sp>
        <p:nvSpPr>
          <p:cNvPr id="5" name="Text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2730421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type="body" sz="quarter" idx="13"/>
          </p:nvPr>
        </p:nvSpPr>
        <p:spPr>
          <a:xfrm>
            <a:off x="228600" y="6564086"/>
            <a:ext cx="8915400" cy="293914"/>
          </a:xfrm>
        </p:spPr>
        <p:txBody>
          <a:bodyPr/>
          <a:lstStyle/>
          <a:p>
            <a:pPr marL="0" indent="0">
              <a:buNone/>
            </a:pPr>
            <a:r>
              <a:rPr lang="en-US" sz="2000" smtClean="0">
                <a:solidFill>
                  <a:schemeClr val="bg1">
                    <a:lumMod val="75000"/>
                  </a:schemeClr>
                </a:solidFill>
              </a:rPr>
              <a:t>Credit:  Chaityanya</a:t>
            </a:r>
            <a:endParaRPr lang="en-US" sz="2000">
              <a:solidFill>
                <a:schemeClr val="bg1">
                  <a:lumMod val="75000"/>
                </a:schemeClr>
              </a:solidFill>
            </a:endParaRPr>
          </a:p>
        </p:txBody>
      </p:sp>
      <p:sp>
        <p:nvSpPr>
          <p:cNvPr id="6" name="TextBox 5"/>
          <p:cNvSpPr txBox="1"/>
          <p:nvPr/>
        </p:nvSpPr>
        <p:spPr>
          <a:xfrm>
            <a:off x="228600" y="1447800"/>
            <a:ext cx="8839200" cy="3108543"/>
          </a:xfrm>
          <a:prstGeom prst="rect">
            <a:avLst/>
          </a:prstGeom>
          <a:noFill/>
        </p:spPr>
        <p:txBody>
          <a:bodyPr wrap="square" rtlCol="0">
            <a:spAutoFit/>
          </a:bodyPr>
          <a:lstStyle/>
          <a:p>
            <a:r>
              <a:rPr lang="en-US" sz="2800" i="1" smtClean="0">
                <a:solidFill>
                  <a:schemeClr val="bg1">
                    <a:lumMod val="75000"/>
                  </a:schemeClr>
                </a:solidFill>
              </a:rPr>
              <a:t>“After </a:t>
            </a:r>
            <a:r>
              <a:rPr lang="en-US" sz="2800" i="1">
                <a:solidFill>
                  <a:schemeClr val="bg1">
                    <a:lumMod val="75000"/>
                  </a:schemeClr>
                </a:solidFill>
              </a:rPr>
              <a:t>reading this article I remember my Uncle son who is eight years old and is able to write code in python. </a:t>
            </a:r>
            <a:r>
              <a:rPr lang="en-US" sz="2800" i="1" u="sng">
                <a:solidFill>
                  <a:srgbClr val="7030A0"/>
                </a:solidFill>
              </a:rPr>
              <a:t>This study provides me proofs that indicate why python is relatively easy to learn as it has many features (like sets, lists data types) which is too close to human thinking of a solution to a problem</a:t>
            </a:r>
            <a:r>
              <a:rPr lang="en-US" sz="2800" i="1" u="sng" smtClean="0">
                <a:solidFill>
                  <a:srgbClr val="7030A0"/>
                </a:solidFill>
              </a:rPr>
              <a:t>.”</a:t>
            </a:r>
            <a:endParaRPr lang="en-US" sz="2800" i="1">
              <a:solidFill>
                <a:schemeClr val="bg1">
                  <a:lumMod val="75000"/>
                </a:schemeClr>
              </a:solidFill>
            </a:endParaRPr>
          </a:p>
        </p:txBody>
      </p:sp>
    </p:spTree>
    <p:extLst>
      <p:ext uri="{BB962C8B-B14F-4D97-AF65-F5344CB8AC3E}">
        <p14:creationId xmlns:p14="http://schemas.microsoft.com/office/powerpoint/2010/main" val="33166838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4" name="Content Placeholder 3"/>
          <p:cNvSpPr>
            <a:spLocks noGrp="1"/>
          </p:cNvSpPr>
          <p:nvPr>
            <p:ph idx="1"/>
          </p:nvPr>
        </p:nvSpPr>
        <p:spPr>
          <a:xfrm>
            <a:off x="304800" y="2438400"/>
            <a:ext cx="8759952" cy="1763486"/>
          </a:xfrm>
        </p:spPr>
        <p:txBody>
          <a:bodyPr/>
          <a:lstStyle/>
          <a:p>
            <a:pPr marL="0" indent="0">
              <a:buNone/>
            </a:pPr>
            <a:r>
              <a:rPr lang="en-US" sz="2000" i="1" smtClean="0">
                <a:solidFill>
                  <a:schemeClr val="bg1">
                    <a:lumMod val="75000"/>
                  </a:schemeClr>
                </a:solidFill>
              </a:rPr>
              <a:t>“One </a:t>
            </a:r>
            <a:r>
              <a:rPr lang="en-US" sz="2000" i="1">
                <a:solidFill>
                  <a:schemeClr val="bg1">
                    <a:lumMod val="75000"/>
                  </a:schemeClr>
                </a:solidFill>
              </a:rPr>
              <a:t>important aspect of programming, which is missing in the paper, is the debugging. Since debugging is very important, I think </a:t>
            </a:r>
            <a:r>
              <a:rPr lang="en-US" sz="2000" i="1" u="sng">
                <a:solidFill>
                  <a:srgbClr val="7030A0"/>
                </a:solidFill>
              </a:rPr>
              <a:t>authors should record how the participants verify the rightness of their logics, and calculate the time allocation between the program writing time and error-correcting time</a:t>
            </a:r>
            <a:r>
              <a:rPr lang="en-US" sz="2000" i="1" u="sng" smtClean="0">
                <a:solidFill>
                  <a:srgbClr val="7030A0"/>
                </a:solidFill>
              </a:rPr>
              <a:t>.”</a:t>
            </a:r>
            <a:endParaRPr lang="en-US" sz="2000" i="1" u="sng">
              <a:solidFill>
                <a:srgbClr val="7030A0"/>
              </a:solidFill>
            </a:endParaRPr>
          </a:p>
        </p:txBody>
      </p:sp>
      <p:sp>
        <p:nvSpPr>
          <p:cNvPr id="5" name="Text Placeholder 4"/>
          <p:cNvSpPr>
            <a:spLocks noGrp="1"/>
          </p:cNvSpPr>
          <p:nvPr>
            <p:ph type="body" sz="quarter" idx="10"/>
          </p:nvPr>
        </p:nvSpPr>
        <p:spPr/>
        <p:txBody>
          <a:bodyPr/>
          <a:lstStyle/>
          <a:p>
            <a:r>
              <a:rPr lang="en-US" smtClean="0"/>
              <a:t>Credit:  Guizhen</a:t>
            </a:r>
            <a:endParaRPr lang="en-US"/>
          </a:p>
        </p:txBody>
      </p:sp>
    </p:spTree>
    <p:extLst>
      <p:ext uri="{BB962C8B-B14F-4D97-AF65-F5344CB8AC3E}">
        <p14:creationId xmlns:p14="http://schemas.microsoft.com/office/powerpoint/2010/main" val="17817961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p:txBody>
          <a:bodyPr/>
          <a:lstStyle/>
          <a:p>
            <a:endParaRPr lang="en-US"/>
          </a:p>
        </p:txBody>
      </p:sp>
      <p:sp>
        <p:nvSpPr>
          <p:cNvPr id="6" name="TextBox 5"/>
          <p:cNvSpPr txBox="1"/>
          <p:nvPr/>
        </p:nvSpPr>
        <p:spPr>
          <a:xfrm>
            <a:off x="2724150" y="3048000"/>
            <a:ext cx="3848100" cy="584775"/>
          </a:xfrm>
          <a:prstGeom prst="rect">
            <a:avLst/>
          </a:prstGeom>
          <a:noFill/>
        </p:spPr>
        <p:txBody>
          <a:bodyPr wrap="square" rtlCol="0">
            <a:spAutoFit/>
          </a:bodyPr>
          <a:lstStyle/>
          <a:p>
            <a:pPr algn="ctr"/>
            <a:r>
              <a:rPr lang="en-US" sz="3200" smtClean="0"/>
              <a:t>Undo</a:t>
            </a:r>
            <a:endParaRPr lang="en-US" sz="3200"/>
          </a:p>
        </p:txBody>
      </p:sp>
    </p:spTree>
    <p:extLst>
      <p:ext uri="{BB962C8B-B14F-4D97-AF65-F5344CB8AC3E}">
        <p14:creationId xmlns:p14="http://schemas.microsoft.com/office/powerpoint/2010/main" val="432352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4" name="Content Placeholder 3"/>
          <p:cNvSpPr>
            <a:spLocks noGrp="1"/>
          </p:cNvSpPr>
          <p:nvPr>
            <p:ph idx="1"/>
          </p:nvPr>
        </p:nvSpPr>
        <p:spPr/>
        <p:txBody>
          <a:bodyPr anchor="ctr"/>
          <a:lstStyle/>
          <a:p>
            <a:pPr marL="0" indent="0" algn="ctr">
              <a:buNone/>
            </a:pPr>
            <a:r>
              <a:rPr lang="en-US" sz="2400" smtClean="0">
                <a:hlinkClick r:id="rId2"/>
              </a:rPr>
              <a:t>Demo:  Undo branches in Vim</a:t>
            </a:r>
            <a:endParaRPr lang="en-US" sz="2400"/>
          </a:p>
        </p:txBody>
      </p:sp>
      <p:sp>
        <p:nvSpPr>
          <p:cNvPr id="5" name="Text Placeholder 4"/>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587868603"/>
      </p:ext>
    </p:extLst>
  </p:cSld>
  <p:clrMapOvr>
    <a:masterClrMapping/>
  </p:clrMapOvr>
  <p:timing>
    <p:tnLst>
      <p:par>
        <p:cTn id="1" dur="indefinite" restart="never" nodeType="tmRoot"/>
      </p:par>
    </p:tnLst>
  </p:timing>
</p:sld>
</file>

<file path=ppt/theme/theme1.xml><?xml version="1.0" encoding="utf-8"?>
<a:theme xmlns:a="http://schemas.openxmlformats.org/drawingml/2006/main" name="ICDL (CHI2008), body slides">
  <a:themeElements>
    <a:clrScheme name="Purdue-Cool">
      <a:dk1>
        <a:srgbClr val="000000"/>
      </a:dk1>
      <a:lt1>
        <a:srgbClr val="FFFFFF"/>
      </a:lt1>
      <a:dk2>
        <a:srgbClr val="A3792C"/>
      </a:dk2>
      <a:lt2>
        <a:srgbClr val="E3AE24"/>
      </a:lt2>
      <a:accent1>
        <a:srgbClr val="3F4B00"/>
      </a:accent1>
      <a:accent2>
        <a:srgbClr val="5C8727"/>
      </a:accent2>
      <a:accent3>
        <a:srgbClr val="2EAFA4"/>
      </a:accent3>
      <a:accent4>
        <a:srgbClr val="7ED0E0"/>
      </a:accent4>
      <a:accent5>
        <a:srgbClr val="7299C6"/>
      </a:accent5>
      <a:accent6>
        <a:srgbClr val="5C6F7B"/>
      </a:accent6>
      <a:hlink>
        <a:srgbClr val="7299C6"/>
      </a:hlink>
      <a:folHlink>
        <a:srgbClr val="7299C6"/>
      </a:folHlink>
    </a:clrScheme>
    <a:fontScheme name="Top">
      <a:majorFont>
        <a:latin typeface="Garamond"/>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onstantia"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Constantia" pitchFamily="18" charset="0"/>
          </a:defRPr>
        </a:defPPr>
      </a:lstStyle>
    </a:lnDef>
  </a:objectDefaults>
  <a:extraClrSchemeLst>
    <a:extraClrScheme>
      <a:clrScheme name="Top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Top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Top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Top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Top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Top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Top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Top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Top 9">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0000CC"/>
        </a:hlink>
        <a:folHlink>
          <a:srgbClr val="00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4583</TotalTime>
  <Words>211</Words>
  <Application>Microsoft Office PowerPoint</Application>
  <PresentationFormat>On-screen Show (4:3)</PresentationFormat>
  <Paragraphs>24</Paragraphs>
  <Slides>10</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ＭＳ Ｐゴシック</vt:lpstr>
      <vt:lpstr>Arial</vt:lpstr>
      <vt:lpstr>Calibri</vt:lpstr>
      <vt:lpstr>Garamond</vt:lpstr>
      <vt:lpstr>Times New Roman</vt:lpstr>
      <vt:lpstr>Verdana</vt:lpstr>
      <vt:lpstr>Wingdings</vt:lpstr>
      <vt:lpstr>ICDL (CHI2008), body slides</vt:lpstr>
      <vt:lpstr>End-user programming + Supporting Undo</vt:lpstr>
      <vt:lpstr>PowerPoint Presentation</vt:lpstr>
      <vt:lpstr>PowerPoint Presentation</vt:lpstr>
      <vt:lpstr>PowerPoint Presentation</vt:lpstr>
      <vt:lpstr>Key questions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Telling Stories On The Go</dc:title>
  <dc:creator>Alex</dc:creator>
  <cp:lastModifiedBy>Alex Quinn</cp:lastModifiedBy>
  <cp:revision>393</cp:revision>
  <dcterms:created xsi:type="dcterms:W3CDTF">2009-05-20T14:26:08Z</dcterms:created>
  <dcterms:modified xsi:type="dcterms:W3CDTF">2016-03-28T13:27:35Z</dcterms:modified>
</cp:coreProperties>
</file>